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B9BAFA-9A9A-60E5-F552-24C337348C08}" v="20" dt="2024-06-13T08:31:26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aria  Valoti" userId="67fdb458-b488-4203-a626-c28070bb3f37" providerId="ADAL" clId="{033AC68D-42FF-48BE-94E2-8781B30491A5}"/>
    <pc:docChg chg="undo redo custSel addSld delSld modSld">
      <pc:chgData name="Ilaria  Valoti" userId="67fdb458-b488-4203-a626-c28070bb3f37" providerId="ADAL" clId="{033AC68D-42FF-48BE-94E2-8781B30491A5}" dt="2024-05-22T13:21:13.787" v="1525" actId="20577"/>
      <pc:docMkLst>
        <pc:docMk/>
      </pc:docMkLst>
      <pc:sldChg chg="addSp delSp modSp mod">
        <pc:chgData name="Ilaria  Valoti" userId="67fdb458-b488-4203-a626-c28070bb3f37" providerId="ADAL" clId="{033AC68D-42FF-48BE-94E2-8781B30491A5}" dt="2024-05-20T15:19:26.468" v="379" actId="1076"/>
        <pc:sldMkLst>
          <pc:docMk/>
          <pc:sldMk cId="33538032" sldId="257"/>
        </pc:sldMkLst>
        <pc:spChg chg="mod">
          <ac:chgData name="Ilaria  Valoti" userId="67fdb458-b488-4203-a626-c28070bb3f37" providerId="ADAL" clId="{033AC68D-42FF-48BE-94E2-8781B30491A5}" dt="2024-05-20T15:18:48.734" v="372" actId="14100"/>
          <ac:spMkLst>
            <pc:docMk/>
            <pc:sldMk cId="33538032" sldId="257"/>
            <ac:spMk id="2" creationId="{641C03AC-8BCD-4965-B52E-971D75F5DA40}"/>
          </ac:spMkLst>
        </pc:spChg>
        <pc:spChg chg="mod">
          <ac:chgData name="Ilaria  Valoti" userId="67fdb458-b488-4203-a626-c28070bb3f37" providerId="ADAL" clId="{033AC68D-42FF-48BE-94E2-8781B30491A5}" dt="2024-05-20T15:17:56.770" v="276" actId="20577"/>
          <ac:spMkLst>
            <pc:docMk/>
            <pc:sldMk cId="33538032" sldId="257"/>
            <ac:spMk id="3" creationId="{C0FC7C9E-4C50-461C-B642-E57ACC1EC599}"/>
          </ac:spMkLst>
        </pc:spChg>
        <pc:spChg chg="del">
          <ac:chgData name="Ilaria  Valoti" userId="67fdb458-b488-4203-a626-c28070bb3f37" providerId="ADAL" clId="{033AC68D-42FF-48BE-94E2-8781B30491A5}" dt="2024-05-20T15:16:45.041" v="32" actId="478"/>
          <ac:spMkLst>
            <pc:docMk/>
            <pc:sldMk cId="33538032" sldId="257"/>
            <ac:spMk id="5" creationId="{EB8C54C7-C40D-4BB6-929A-DECE593E133F}"/>
          </ac:spMkLst>
        </pc:spChg>
        <pc:spChg chg="add del mod">
          <ac:chgData name="Ilaria  Valoti" userId="67fdb458-b488-4203-a626-c28070bb3f37" providerId="ADAL" clId="{033AC68D-42FF-48BE-94E2-8781B30491A5}" dt="2024-05-20T15:16:47.992" v="34" actId="478"/>
          <ac:spMkLst>
            <pc:docMk/>
            <pc:sldMk cId="33538032" sldId="257"/>
            <ac:spMk id="7" creationId="{86AC8F50-AFAC-1C3F-0A0B-9F7677DA7B82}"/>
          </ac:spMkLst>
        </pc:spChg>
        <pc:spChg chg="add mod">
          <ac:chgData name="Ilaria  Valoti" userId="67fdb458-b488-4203-a626-c28070bb3f37" providerId="ADAL" clId="{033AC68D-42FF-48BE-94E2-8781B30491A5}" dt="2024-05-20T15:16:45.370" v="33"/>
          <ac:spMkLst>
            <pc:docMk/>
            <pc:sldMk cId="33538032" sldId="257"/>
            <ac:spMk id="8" creationId="{07C7F664-4EF8-1A0C-8FC4-217E73656B85}"/>
          </ac:spMkLst>
        </pc:spChg>
        <pc:spChg chg="add mod">
          <ac:chgData name="Ilaria  Valoti" userId="67fdb458-b488-4203-a626-c28070bb3f37" providerId="ADAL" clId="{033AC68D-42FF-48BE-94E2-8781B30491A5}" dt="2024-05-20T15:19:26.468" v="379" actId="1076"/>
          <ac:spMkLst>
            <pc:docMk/>
            <pc:sldMk cId="33538032" sldId="257"/>
            <ac:spMk id="11" creationId="{B9E3E574-A0CE-5A51-8579-10425C661BAD}"/>
          </ac:spMkLst>
        </pc:spChg>
        <pc:picChg chg="add mod">
          <ac:chgData name="Ilaria  Valoti" userId="67fdb458-b488-4203-a626-c28070bb3f37" providerId="ADAL" clId="{033AC68D-42FF-48BE-94E2-8781B30491A5}" dt="2024-05-20T15:19:26.468" v="379" actId="1076"/>
          <ac:picMkLst>
            <pc:docMk/>
            <pc:sldMk cId="33538032" sldId="257"/>
            <ac:picMk id="10" creationId="{CA0844CD-74FD-B944-F460-F9E36FA7F8E0}"/>
          </ac:picMkLst>
        </pc:picChg>
        <pc:picChg chg="del">
          <ac:chgData name="Ilaria  Valoti" userId="67fdb458-b488-4203-a626-c28070bb3f37" providerId="ADAL" clId="{033AC68D-42FF-48BE-94E2-8781B30491A5}" dt="2024-05-20T15:18:34.732" v="352" actId="478"/>
          <ac:picMkLst>
            <pc:docMk/>
            <pc:sldMk cId="33538032" sldId="257"/>
            <ac:picMk id="18" creationId="{A87F6324-8803-42D1-BE8A-2195FE1C4BA1}"/>
          </ac:picMkLst>
        </pc:picChg>
      </pc:sldChg>
      <pc:sldChg chg="modSp mod">
        <pc:chgData name="Ilaria  Valoti" userId="67fdb458-b488-4203-a626-c28070bb3f37" providerId="ADAL" clId="{033AC68D-42FF-48BE-94E2-8781B30491A5}" dt="2024-05-20T15:16:34.720" v="31" actId="20577"/>
        <pc:sldMkLst>
          <pc:docMk/>
          <pc:sldMk cId="1326771835" sldId="258"/>
        </pc:sldMkLst>
        <pc:spChg chg="mod">
          <ac:chgData name="Ilaria  Valoti" userId="67fdb458-b488-4203-a626-c28070bb3f37" providerId="ADAL" clId="{033AC68D-42FF-48BE-94E2-8781B30491A5}" dt="2024-05-20T15:16:09.532" v="14" actId="20577"/>
          <ac:spMkLst>
            <pc:docMk/>
            <pc:sldMk cId="1326771835" sldId="258"/>
            <ac:spMk id="2" creationId="{226739C7-67BA-4D81-AF46-DD6DB00F3FD5}"/>
          </ac:spMkLst>
        </pc:spChg>
        <pc:spChg chg="mod">
          <ac:chgData name="Ilaria  Valoti" userId="67fdb458-b488-4203-a626-c28070bb3f37" providerId="ADAL" clId="{033AC68D-42FF-48BE-94E2-8781B30491A5}" dt="2024-05-20T15:16:34.720" v="31" actId="20577"/>
          <ac:spMkLst>
            <pc:docMk/>
            <pc:sldMk cId="1326771835" sldId="258"/>
            <ac:spMk id="37" creationId="{0BAA8CB2-D3EA-48A1-BC0B-200873C1D843}"/>
          </ac:spMkLst>
        </pc:spChg>
        <pc:graphicFrameChg chg="mod">
          <ac:chgData name="Ilaria  Valoti" userId="67fdb458-b488-4203-a626-c28070bb3f37" providerId="ADAL" clId="{033AC68D-42FF-48BE-94E2-8781B30491A5}" dt="2024-05-20T15:16:15.433" v="16" actId="20577"/>
          <ac:graphicFrameMkLst>
            <pc:docMk/>
            <pc:sldMk cId="1326771835" sldId="258"/>
            <ac:graphicFrameMk id="4" creationId="{643F94AF-0DA3-4A46-B2DE-89BD59B355D4}"/>
          </ac:graphicFrameMkLst>
        </pc:graphicFrameChg>
      </pc:sldChg>
      <pc:sldChg chg="delSp modSp add mod">
        <pc:chgData name="Ilaria  Valoti" userId="67fdb458-b488-4203-a626-c28070bb3f37" providerId="ADAL" clId="{033AC68D-42FF-48BE-94E2-8781B30491A5}" dt="2024-05-22T13:21:13.787" v="1525" actId="20577"/>
        <pc:sldMkLst>
          <pc:docMk/>
          <pc:sldMk cId="584576472" sldId="259"/>
        </pc:sldMkLst>
        <pc:spChg chg="del">
          <ac:chgData name="Ilaria  Valoti" userId="67fdb458-b488-4203-a626-c28070bb3f37" providerId="ADAL" clId="{033AC68D-42FF-48BE-94E2-8781B30491A5}" dt="2024-05-22T12:41:05.870" v="384" actId="478"/>
          <ac:spMkLst>
            <pc:docMk/>
            <pc:sldMk cId="584576472" sldId="259"/>
            <ac:spMk id="2" creationId="{641C03AC-8BCD-4965-B52E-971D75F5DA40}"/>
          </ac:spMkLst>
        </pc:spChg>
        <pc:spChg chg="mod">
          <ac:chgData name="Ilaria  Valoti" userId="67fdb458-b488-4203-a626-c28070bb3f37" providerId="ADAL" clId="{033AC68D-42FF-48BE-94E2-8781B30491A5}" dt="2024-05-22T13:21:13.787" v="1525" actId="20577"/>
          <ac:spMkLst>
            <pc:docMk/>
            <pc:sldMk cId="584576472" sldId="259"/>
            <ac:spMk id="3" creationId="{C0FC7C9E-4C50-461C-B642-E57ACC1EC599}"/>
          </ac:spMkLst>
        </pc:spChg>
        <pc:spChg chg="del">
          <ac:chgData name="Ilaria  Valoti" userId="67fdb458-b488-4203-a626-c28070bb3f37" providerId="ADAL" clId="{033AC68D-42FF-48BE-94E2-8781B30491A5}" dt="2024-05-22T12:41:06.415" v="385" actId="478"/>
          <ac:spMkLst>
            <pc:docMk/>
            <pc:sldMk cId="584576472" sldId="259"/>
            <ac:spMk id="11" creationId="{B9E3E574-A0CE-5A51-8579-10425C661BAD}"/>
          </ac:spMkLst>
        </pc:spChg>
        <pc:picChg chg="del">
          <ac:chgData name="Ilaria  Valoti" userId="67fdb458-b488-4203-a626-c28070bb3f37" providerId="ADAL" clId="{033AC68D-42FF-48BE-94E2-8781B30491A5}" dt="2024-05-22T12:41:06.415" v="385" actId="478"/>
          <ac:picMkLst>
            <pc:docMk/>
            <pc:sldMk cId="584576472" sldId="259"/>
            <ac:picMk id="10" creationId="{CA0844CD-74FD-B944-F460-F9E36FA7F8E0}"/>
          </ac:picMkLst>
        </pc:picChg>
      </pc:sldChg>
      <pc:sldChg chg="new del">
        <pc:chgData name="Ilaria  Valoti" userId="67fdb458-b488-4203-a626-c28070bb3f37" providerId="ADAL" clId="{033AC68D-42FF-48BE-94E2-8781B30491A5}" dt="2024-05-22T12:40:57.499" v="382" actId="680"/>
        <pc:sldMkLst>
          <pc:docMk/>
          <pc:sldMk cId="1382059397" sldId="259"/>
        </pc:sldMkLst>
      </pc:sldChg>
      <pc:sldChg chg="del">
        <pc:chgData name="Ilaria  Valoti" userId="67fdb458-b488-4203-a626-c28070bb3f37" providerId="ADAL" clId="{033AC68D-42FF-48BE-94E2-8781B30491A5}" dt="2024-05-20T15:19:40.846" v="380" actId="2696"/>
        <pc:sldMkLst>
          <pc:docMk/>
          <pc:sldMk cId="3269651492" sldId="259"/>
        </pc:sldMkLst>
      </pc:sldChg>
      <pc:sldChg chg="modSp add mod">
        <pc:chgData name="Ilaria  Valoti" userId="67fdb458-b488-4203-a626-c28070bb3f37" providerId="ADAL" clId="{033AC68D-42FF-48BE-94E2-8781B30491A5}" dt="2024-05-22T13:11:44.571" v="1447" actId="113"/>
        <pc:sldMkLst>
          <pc:docMk/>
          <pc:sldMk cId="282075660" sldId="260"/>
        </pc:sldMkLst>
        <pc:spChg chg="mod">
          <ac:chgData name="Ilaria  Valoti" userId="67fdb458-b488-4203-a626-c28070bb3f37" providerId="ADAL" clId="{033AC68D-42FF-48BE-94E2-8781B30491A5}" dt="2024-05-22T13:11:44.571" v="1447" actId="113"/>
          <ac:spMkLst>
            <pc:docMk/>
            <pc:sldMk cId="282075660" sldId="260"/>
            <ac:spMk id="3" creationId="{C0FC7C9E-4C50-461C-B642-E57ACC1EC599}"/>
          </ac:spMkLst>
        </pc:spChg>
      </pc:sldChg>
    </pc:docChg>
  </pc:docChgLst>
  <pc:docChgLst>
    <pc:chgData name="Ilaria  Valoti" userId="67fdb458-b488-4203-a626-c28070bb3f37" providerId="ADAL" clId="{8174BEDE-E055-48AF-81F1-4C43AA87600E}"/>
    <pc:docChg chg="undo redo custSel mod addSld modSld">
      <pc:chgData name="Ilaria  Valoti" userId="67fdb458-b488-4203-a626-c28070bb3f37" providerId="ADAL" clId="{8174BEDE-E055-48AF-81F1-4C43AA87600E}" dt="2020-11-20T11:01:30.651" v="966" actId="20577"/>
      <pc:docMkLst>
        <pc:docMk/>
      </pc:docMkLst>
      <pc:sldChg chg="addSp delSp modSp mod setBg">
        <pc:chgData name="Ilaria  Valoti" userId="67fdb458-b488-4203-a626-c28070bb3f37" providerId="ADAL" clId="{8174BEDE-E055-48AF-81F1-4C43AA87600E}" dt="2020-11-17T13:41:48.851" v="957" actId="20577"/>
        <pc:sldMkLst>
          <pc:docMk/>
          <pc:sldMk cId="33538032" sldId="257"/>
        </pc:sldMkLst>
        <pc:spChg chg="mod ord">
          <ac:chgData name="Ilaria  Valoti" userId="67fdb458-b488-4203-a626-c28070bb3f37" providerId="ADAL" clId="{8174BEDE-E055-48AF-81F1-4C43AA87600E}" dt="2020-11-17T13:36:54.375" v="654" actId="1076"/>
          <ac:spMkLst>
            <pc:docMk/>
            <pc:sldMk cId="33538032" sldId="257"/>
            <ac:spMk id="2" creationId="{641C03AC-8BCD-4965-B52E-971D75F5DA40}"/>
          </ac:spMkLst>
        </pc:spChg>
        <pc:spChg chg="mod ord">
          <ac:chgData name="Ilaria  Valoti" userId="67fdb458-b488-4203-a626-c28070bb3f37" providerId="ADAL" clId="{8174BEDE-E055-48AF-81F1-4C43AA87600E}" dt="2020-11-17T13:41:48.851" v="957" actId="20577"/>
          <ac:spMkLst>
            <pc:docMk/>
            <pc:sldMk cId="33538032" sldId="257"/>
            <ac:spMk id="3" creationId="{C0FC7C9E-4C50-461C-B642-E57ACC1EC599}"/>
          </ac:spMkLst>
        </pc:spChg>
        <pc:spChg chg="mod ord">
          <ac:chgData name="Ilaria  Valoti" userId="67fdb458-b488-4203-a626-c28070bb3f37" providerId="ADAL" clId="{8174BEDE-E055-48AF-81F1-4C43AA87600E}" dt="2020-11-17T12:06:46.161" v="508" actId="26606"/>
          <ac:spMkLst>
            <pc:docMk/>
            <pc:sldMk cId="33538032" sldId="257"/>
            <ac:spMk id="5" creationId="{EB8C54C7-C40D-4BB6-929A-DECE593E133F}"/>
          </ac:spMkLst>
        </pc:spChg>
        <pc:spChg chg="add del">
          <ac:chgData name="Ilaria  Valoti" userId="67fdb458-b488-4203-a626-c28070bb3f37" providerId="ADAL" clId="{8174BEDE-E055-48AF-81F1-4C43AA87600E}" dt="2020-11-17T12:06:23.631" v="480" actId="26606"/>
          <ac:spMkLst>
            <pc:docMk/>
            <pc:sldMk cId="33538032" sldId="257"/>
            <ac:spMk id="23" creationId="{C95B82D5-A8BB-45BF-BED8-C7B206892100}"/>
          </ac:spMkLst>
        </pc:spChg>
        <pc:spChg chg="add del">
          <ac:chgData name="Ilaria  Valoti" userId="67fdb458-b488-4203-a626-c28070bb3f37" providerId="ADAL" clId="{8174BEDE-E055-48AF-81F1-4C43AA87600E}" dt="2020-11-17T12:06:23.631" v="480" actId="26606"/>
          <ac:spMkLst>
            <pc:docMk/>
            <pc:sldMk cId="33538032" sldId="257"/>
            <ac:spMk id="25" creationId="{296C61EC-FBF4-4216-BE67-6C864D30A01C}"/>
          </ac:spMkLst>
        </pc:spChg>
        <pc:spChg chg="add del">
          <ac:chgData name="Ilaria  Valoti" userId="67fdb458-b488-4203-a626-c28070bb3f37" providerId="ADAL" clId="{8174BEDE-E055-48AF-81F1-4C43AA87600E}" dt="2020-11-17T12:06:23.631" v="480" actId="26606"/>
          <ac:spMkLst>
            <pc:docMk/>
            <pc:sldMk cId="33538032" sldId="257"/>
            <ac:spMk id="27" creationId="{39D6C490-0229-4573-9696-B73E5B3A9C33}"/>
          </ac:spMkLst>
        </pc:spChg>
        <pc:spChg chg="add del">
          <ac:chgData name="Ilaria  Valoti" userId="67fdb458-b488-4203-a626-c28070bb3f37" providerId="ADAL" clId="{8174BEDE-E055-48AF-81F1-4C43AA87600E}" dt="2020-11-17T12:06:24.364" v="482" actId="26606"/>
          <ac:spMkLst>
            <pc:docMk/>
            <pc:sldMk cId="33538032" sldId="257"/>
            <ac:spMk id="29" creationId="{C95B82D5-A8BB-45BF-BED8-C7B206892100}"/>
          </ac:spMkLst>
        </pc:spChg>
        <pc:spChg chg="add del">
          <ac:chgData name="Ilaria  Valoti" userId="67fdb458-b488-4203-a626-c28070bb3f37" providerId="ADAL" clId="{8174BEDE-E055-48AF-81F1-4C43AA87600E}" dt="2020-11-17T12:06:24.364" v="482" actId="26606"/>
          <ac:spMkLst>
            <pc:docMk/>
            <pc:sldMk cId="33538032" sldId="257"/>
            <ac:spMk id="30" creationId="{296C61EC-FBF4-4216-BE67-6C864D30A01C}"/>
          </ac:spMkLst>
        </pc:spChg>
        <pc:spChg chg="add del">
          <ac:chgData name="Ilaria  Valoti" userId="67fdb458-b488-4203-a626-c28070bb3f37" providerId="ADAL" clId="{8174BEDE-E055-48AF-81F1-4C43AA87600E}" dt="2020-11-17T12:06:36.225" v="500" actId="26606"/>
          <ac:spMkLst>
            <pc:docMk/>
            <pc:sldMk cId="33538032" sldId="257"/>
            <ac:spMk id="31" creationId="{2F003F3F-F118-41D2-AA3F-74DB0D1970BB}"/>
          </ac:spMkLst>
        </pc:spChg>
        <pc:spChg chg="add del">
          <ac:chgData name="Ilaria  Valoti" userId="67fdb458-b488-4203-a626-c28070bb3f37" providerId="ADAL" clId="{8174BEDE-E055-48AF-81F1-4C43AA87600E}" dt="2020-11-17T12:06:25.033" v="484" actId="26606"/>
          <ac:spMkLst>
            <pc:docMk/>
            <pc:sldMk cId="33538032" sldId="257"/>
            <ac:spMk id="32" creationId="{2CB962CF-61A3-4EF9-94F6-7C59B0329524}"/>
          </ac:spMkLst>
        </pc:spChg>
        <pc:spChg chg="add del">
          <ac:chgData name="Ilaria  Valoti" userId="67fdb458-b488-4203-a626-c28070bb3f37" providerId="ADAL" clId="{8174BEDE-E055-48AF-81F1-4C43AA87600E}" dt="2020-11-17T12:06:36.225" v="500" actId="26606"/>
          <ac:spMkLst>
            <pc:docMk/>
            <pc:sldMk cId="33538032" sldId="257"/>
            <ac:spMk id="33" creationId="{C8D58395-74AF-401A-AF2F-76B6FCF71DFE}"/>
          </ac:spMkLst>
        </pc:spChg>
        <pc:spChg chg="add del">
          <ac:chgData name="Ilaria  Valoti" userId="67fdb458-b488-4203-a626-c28070bb3f37" providerId="ADAL" clId="{8174BEDE-E055-48AF-81F1-4C43AA87600E}" dt="2020-11-17T12:06:25.856" v="486" actId="26606"/>
          <ac:spMkLst>
            <pc:docMk/>
            <pc:sldMk cId="33538032" sldId="257"/>
            <ac:spMk id="34" creationId="{7D8E67F2-F753-4E06-8229-4970A6725835}"/>
          </ac:spMkLst>
        </pc:spChg>
        <pc:spChg chg="add del">
          <ac:chgData name="Ilaria  Valoti" userId="67fdb458-b488-4203-a626-c28070bb3f37" providerId="ADAL" clId="{8174BEDE-E055-48AF-81F1-4C43AA87600E}" dt="2020-11-17T12:06:25.856" v="486" actId="26606"/>
          <ac:spMkLst>
            <pc:docMk/>
            <pc:sldMk cId="33538032" sldId="257"/>
            <ac:spMk id="36" creationId="{007B8288-68CC-4847-8419-CF535B6B7EEA}"/>
          </ac:spMkLst>
        </pc:spChg>
        <pc:spChg chg="add del">
          <ac:chgData name="Ilaria  Valoti" userId="67fdb458-b488-4203-a626-c28070bb3f37" providerId="ADAL" clId="{8174BEDE-E055-48AF-81F1-4C43AA87600E}" dt="2020-11-17T12:06:25.856" v="486" actId="26606"/>
          <ac:spMkLst>
            <pc:docMk/>
            <pc:sldMk cId="33538032" sldId="257"/>
            <ac:spMk id="37" creationId="{32BA8EA8-C1B6-4309-B674-F9F399B96288}"/>
          </ac:spMkLst>
        </pc:spChg>
        <pc:spChg chg="add del">
          <ac:chgData name="Ilaria  Valoti" userId="67fdb458-b488-4203-a626-c28070bb3f37" providerId="ADAL" clId="{8174BEDE-E055-48AF-81F1-4C43AA87600E}" dt="2020-11-17T12:06:30.691" v="488" actId="26606"/>
          <ac:spMkLst>
            <pc:docMk/>
            <pc:sldMk cId="33538032" sldId="257"/>
            <ac:spMk id="39" creationId="{385E1BDC-A9B0-4A87-82E3-F3187F69A802}"/>
          </ac:spMkLst>
        </pc:spChg>
        <pc:spChg chg="add del">
          <ac:chgData name="Ilaria  Valoti" userId="67fdb458-b488-4203-a626-c28070bb3f37" providerId="ADAL" clId="{8174BEDE-E055-48AF-81F1-4C43AA87600E}" dt="2020-11-17T12:06:30.691" v="488" actId="26606"/>
          <ac:spMkLst>
            <pc:docMk/>
            <pc:sldMk cId="33538032" sldId="257"/>
            <ac:spMk id="40" creationId="{0990C621-3B8B-4820-8328-D47EF7CE823C}"/>
          </ac:spMkLst>
        </pc:spChg>
        <pc:spChg chg="add del">
          <ac:chgData name="Ilaria  Valoti" userId="67fdb458-b488-4203-a626-c28070bb3f37" providerId="ADAL" clId="{8174BEDE-E055-48AF-81F1-4C43AA87600E}" dt="2020-11-17T12:06:30.691" v="488" actId="26606"/>
          <ac:spMkLst>
            <pc:docMk/>
            <pc:sldMk cId="33538032" sldId="257"/>
            <ac:spMk id="41" creationId="{C1A2385B-1D2A-4E17-84FA-6CB7F0AAE473}"/>
          </ac:spMkLst>
        </pc:spChg>
        <pc:spChg chg="add del">
          <ac:chgData name="Ilaria  Valoti" userId="67fdb458-b488-4203-a626-c28070bb3f37" providerId="ADAL" clId="{8174BEDE-E055-48AF-81F1-4C43AA87600E}" dt="2020-11-17T12:06:30.691" v="488" actId="26606"/>
          <ac:spMkLst>
            <pc:docMk/>
            <pc:sldMk cId="33538032" sldId="257"/>
            <ac:spMk id="42" creationId="{5E791F2F-79DB-4CC0-9FA1-001E3E91E8B7}"/>
          </ac:spMkLst>
        </pc:spChg>
        <pc:spChg chg="add del">
          <ac:chgData name="Ilaria  Valoti" userId="67fdb458-b488-4203-a626-c28070bb3f37" providerId="ADAL" clId="{8174BEDE-E055-48AF-81F1-4C43AA87600E}" dt="2020-11-17T12:06:31.361" v="490" actId="26606"/>
          <ac:spMkLst>
            <pc:docMk/>
            <pc:sldMk cId="33538032" sldId="257"/>
            <ac:spMk id="44" creationId="{2CB962CF-61A3-4EF9-94F6-7C59B0329524}"/>
          </ac:spMkLst>
        </pc:spChg>
        <pc:spChg chg="add del">
          <ac:chgData name="Ilaria  Valoti" userId="67fdb458-b488-4203-a626-c28070bb3f37" providerId="ADAL" clId="{8174BEDE-E055-48AF-81F1-4C43AA87600E}" dt="2020-11-17T12:06:31.978" v="492" actId="26606"/>
          <ac:spMkLst>
            <pc:docMk/>
            <pc:sldMk cId="33538032" sldId="257"/>
            <ac:spMk id="46" creationId="{C95B82D5-A8BB-45BF-BED8-C7B206892100}"/>
          </ac:spMkLst>
        </pc:spChg>
        <pc:spChg chg="add del">
          <ac:chgData name="Ilaria  Valoti" userId="67fdb458-b488-4203-a626-c28070bb3f37" providerId="ADAL" clId="{8174BEDE-E055-48AF-81F1-4C43AA87600E}" dt="2020-11-17T12:06:31.978" v="492" actId="26606"/>
          <ac:spMkLst>
            <pc:docMk/>
            <pc:sldMk cId="33538032" sldId="257"/>
            <ac:spMk id="47" creationId="{296C61EC-FBF4-4216-BE67-6C864D30A01C}"/>
          </ac:spMkLst>
        </pc:spChg>
        <pc:spChg chg="add del">
          <ac:chgData name="Ilaria  Valoti" userId="67fdb458-b488-4203-a626-c28070bb3f37" providerId="ADAL" clId="{8174BEDE-E055-48AF-81F1-4C43AA87600E}" dt="2020-11-17T12:06:33.335" v="494" actId="26606"/>
          <ac:spMkLst>
            <pc:docMk/>
            <pc:sldMk cId="33538032" sldId="257"/>
            <ac:spMk id="49" creationId="{C95B82D5-A8BB-45BF-BED8-C7B206892100}"/>
          </ac:spMkLst>
        </pc:spChg>
        <pc:spChg chg="add del">
          <ac:chgData name="Ilaria  Valoti" userId="67fdb458-b488-4203-a626-c28070bb3f37" providerId="ADAL" clId="{8174BEDE-E055-48AF-81F1-4C43AA87600E}" dt="2020-11-17T12:06:33.335" v="494" actId="26606"/>
          <ac:spMkLst>
            <pc:docMk/>
            <pc:sldMk cId="33538032" sldId="257"/>
            <ac:spMk id="50" creationId="{296C61EC-FBF4-4216-BE67-6C864D30A01C}"/>
          </ac:spMkLst>
        </pc:spChg>
        <pc:spChg chg="add del">
          <ac:chgData name="Ilaria  Valoti" userId="67fdb458-b488-4203-a626-c28070bb3f37" providerId="ADAL" clId="{8174BEDE-E055-48AF-81F1-4C43AA87600E}" dt="2020-11-17T12:06:33.335" v="494" actId="26606"/>
          <ac:spMkLst>
            <pc:docMk/>
            <pc:sldMk cId="33538032" sldId="257"/>
            <ac:spMk id="51" creationId="{39D6C490-0229-4573-9696-B73E5B3A9C33}"/>
          </ac:spMkLst>
        </pc:spChg>
        <pc:spChg chg="add del">
          <ac:chgData name="Ilaria  Valoti" userId="67fdb458-b488-4203-a626-c28070bb3f37" providerId="ADAL" clId="{8174BEDE-E055-48AF-81F1-4C43AA87600E}" dt="2020-11-17T12:06:34.402" v="496" actId="26606"/>
          <ac:spMkLst>
            <pc:docMk/>
            <pc:sldMk cId="33538032" sldId="257"/>
            <ac:spMk id="53" creationId="{385E1BDC-A9B0-4A87-82E3-F3187F69A802}"/>
          </ac:spMkLst>
        </pc:spChg>
        <pc:spChg chg="add del">
          <ac:chgData name="Ilaria  Valoti" userId="67fdb458-b488-4203-a626-c28070bb3f37" providerId="ADAL" clId="{8174BEDE-E055-48AF-81F1-4C43AA87600E}" dt="2020-11-17T12:06:34.402" v="496" actId="26606"/>
          <ac:spMkLst>
            <pc:docMk/>
            <pc:sldMk cId="33538032" sldId="257"/>
            <ac:spMk id="54" creationId="{0990C621-3B8B-4820-8328-D47EF7CE823C}"/>
          </ac:spMkLst>
        </pc:spChg>
        <pc:spChg chg="add del">
          <ac:chgData name="Ilaria  Valoti" userId="67fdb458-b488-4203-a626-c28070bb3f37" providerId="ADAL" clId="{8174BEDE-E055-48AF-81F1-4C43AA87600E}" dt="2020-11-17T12:06:34.402" v="496" actId="26606"/>
          <ac:spMkLst>
            <pc:docMk/>
            <pc:sldMk cId="33538032" sldId="257"/>
            <ac:spMk id="55" creationId="{C1A2385B-1D2A-4E17-84FA-6CB7F0AAE473}"/>
          </ac:spMkLst>
        </pc:spChg>
        <pc:spChg chg="add del">
          <ac:chgData name="Ilaria  Valoti" userId="67fdb458-b488-4203-a626-c28070bb3f37" providerId="ADAL" clId="{8174BEDE-E055-48AF-81F1-4C43AA87600E}" dt="2020-11-17T12:06:34.402" v="496" actId="26606"/>
          <ac:spMkLst>
            <pc:docMk/>
            <pc:sldMk cId="33538032" sldId="257"/>
            <ac:spMk id="56" creationId="{5E791F2F-79DB-4CC0-9FA1-001E3E91E8B7}"/>
          </ac:spMkLst>
        </pc:spChg>
        <pc:spChg chg="add del">
          <ac:chgData name="Ilaria  Valoti" userId="67fdb458-b488-4203-a626-c28070bb3f37" providerId="ADAL" clId="{8174BEDE-E055-48AF-81F1-4C43AA87600E}" dt="2020-11-17T12:06:35.440" v="498" actId="26606"/>
          <ac:spMkLst>
            <pc:docMk/>
            <pc:sldMk cId="33538032" sldId="257"/>
            <ac:spMk id="58" creationId="{49B9E8A9-352D-4DCB-9485-C777000D4979}"/>
          </ac:spMkLst>
        </pc:spChg>
        <pc:spChg chg="add del">
          <ac:chgData name="Ilaria  Valoti" userId="67fdb458-b488-4203-a626-c28070bb3f37" providerId="ADAL" clId="{8174BEDE-E055-48AF-81F1-4C43AA87600E}" dt="2020-11-17T12:06:35.440" v="498" actId="26606"/>
          <ac:spMkLst>
            <pc:docMk/>
            <pc:sldMk cId="33538032" sldId="257"/>
            <ac:spMk id="59" creationId="{C2A9B0E5-C2C1-4B85-99A9-117A659D5FE0}"/>
          </ac:spMkLst>
        </pc:spChg>
        <pc:spChg chg="add del">
          <ac:chgData name="Ilaria  Valoti" userId="67fdb458-b488-4203-a626-c28070bb3f37" providerId="ADAL" clId="{8174BEDE-E055-48AF-81F1-4C43AA87600E}" dt="2020-11-17T12:06:35.440" v="498" actId="26606"/>
          <ac:spMkLst>
            <pc:docMk/>
            <pc:sldMk cId="33538032" sldId="257"/>
            <ac:spMk id="60" creationId="{3A8AEACA-9535-4BE8-A91B-8BE82BA54751}"/>
          </ac:spMkLst>
        </pc:spChg>
        <pc:spChg chg="add del">
          <ac:chgData name="Ilaria  Valoti" userId="67fdb458-b488-4203-a626-c28070bb3f37" providerId="ADAL" clId="{8174BEDE-E055-48AF-81F1-4C43AA87600E}" dt="2020-11-17T12:06:36.225" v="500" actId="26606"/>
          <ac:spMkLst>
            <pc:docMk/>
            <pc:sldMk cId="33538032" sldId="257"/>
            <ac:spMk id="62" creationId="{873DDF9D-E27C-4E23-A1E8-CA352535F7C9}"/>
          </ac:spMkLst>
        </pc:spChg>
        <pc:spChg chg="add del">
          <ac:chgData name="Ilaria  Valoti" userId="67fdb458-b488-4203-a626-c28070bb3f37" providerId="ADAL" clId="{8174BEDE-E055-48AF-81F1-4C43AA87600E}" dt="2020-11-17T12:06:36.225" v="500" actId="26606"/>
          <ac:spMkLst>
            <pc:docMk/>
            <pc:sldMk cId="33538032" sldId="257"/>
            <ac:spMk id="63" creationId="{4C6B5652-C661-4C58-B937-F0F490F7FCB2}"/>
          </ac:spMkLst>
        </pc:spChg>
        <pc:spChg chg="add del">
          <ac:chgData name="Ilaria  Valoti" userId="67fdb458-b488-4203-a626-c28070bb3f37" providerId="ADAL" clId="{8174BEDE-E055-48AF-81F1-4C43AA87600E}" dt="2020-11-17T12:06:36.225" v="500" actId="26606"/>
          <ac:spMkLst>
            <pc:docMk/>
            <pc:sldMk cId="33538032" sldId="257"/>
            <ac:spMk id="64" creationId="{0B936867-6407-43FB-9DE6-1B0879D0CB31}"/>
          </ac:spMkLst>
        </pc:spChg>
        <pc:spChg chg="add del">
          <ac:chgData name="Ilaria  Valoti" userId="67fdb458-b488-4203-a626-c28070bb3f37" providerId="ADAL" clId="{8174BEDE-E055-48AF-81F1-4C43AA87600E}" dt="2020-11-17T12:06:36.225" v="500" actId="26606"/>
          <ac:spMkLst>
            <pc:docMk/>
            <pc:sldMk cId="33538032" sldId="257"/>
            <ac:spMk id="65" creationId="{ACD0B258-678B-4A8C-894F-848AF24A1922}"/>
          </ac:spMkLst>
        </pc:spChg>
        <pc:spChg chg="add del">
          <ac:chgData name="Ilaria  Valoti" userId="67fdb458-b488-4203-a626-c28070bb3f37" providerId="ADAL" clId="{8174BEDE-E055-48AF-81F1-4C43AA87600E}" dt="2020-11-17T12:06:36.973" v="502" actId="26606"/>
          <ac:spMkLst>
            <pc:docMk/>
            <pc:sldMk cId="33538032" sldId="257"/>
            <ac:spMk id="67" creationId="{FC7A3AA1-44C4-4CBE-8808-D86A411AD665}"/>
          </ac:spMkLst>
        </pc:spChg>
        <pc:spChg chg="add del">
          <ac:chgData name="Ilaria  Valoti" userId="67fdb458-b488-4203-a626-c28070bb3f37" providerId="ADAL" clId="{8174BEDE-E055-48AF-81F1-4C43AA87600E}" dt="2020-11-17T12:06:36.973" v="502" actId="26606"/>
          <ac:spMkLst>
            <pc:docMk/>
            <pc:sldMk cId="33538032" sldId="257"/>
            <ac:spMk id="69" creationId="{091C9E05-1ED5-4438-8E0F-38219974999F}"/>
          </ac:spMkLst>
        </pc:spChg>
        <pc:spChg chg="add del">
          <ac:chgData name="Ilaria  Valoti" userId="67fdb458-b488-4203-a626-c28070bb3f37" providerId="ADAL" clId="{8174BEDE-E055-48AF-81F1-4C43AA87600E}" dt="2020-11-17T12:06:37.574" v="504" actId="26606"/>
          <ac:spMkLst>
            <pc:docMk/>
            <pc:sldMk cId="33538032" sldId="257"/>
            <ac:spMk id="71" creationId="{385E1BDC-A9B0-4A87-82E3-F3187F69A802}"/>
          </ac:spMkLst>
        </pc:spChg>
        <pc:spChg chg="add del">
          <ac:chgData name="Ilaria  Valoti" userId="67fdb458-b488-4203-a626-c28070bb3f37" providerId="ADAL" clId="{8174BEDE-E055-48AF-81F1-4C43AA87600E}" dt="2020-11-17T12:06:37.574" v="504" actId="26606"/>
          <ac:spMkLst>
            <pc:docMk/>
            <pc:sldMk cId="33538032" sldId="257"/>
            <ac:spMk id="72" creationId="{0990C621-3B8B-4820-8328-D47EF7CE823C}"/>
          </ac:spMkLst>
        </pc:spChg>
        <pc:spChg chg="add del">
          <ac:chgData name="Ilaria  Valoti" userId="67fdb458-b488-4203-a626-c28070bb3f37" providerId="ADAL" clId="{8174BEDE-E055-48AF-81F1-4C43AA87600E}" dt="2020-11-17T12:06:37.574" v="504" actId="26606"/>
          <ac:spMkLst>
            <pc:docMk/>
            <pc:sldMk cId="33538032" sldId="257"/>
            <ac:spMk id="73" creationId="{C1A2385B-1D2A-4E17-84FA-6CB7F0AAE473}"/>
          </ac:spMkLst>
        </pc:spChg>
        <pc:spChg chg="add del">
          <ac:chgData name="Ilaria  Valoti" userId="67fdb458-b488-4203-a626-c28070bb3f37" providerId="ADAL" clId="{8174BEDE-E055-48AF-81F1-4C43AA87600E}" dt="2020-11-17T12:06:37.574" v="504" actId="26606"/>
          <ac:spMkLst>
            <pc:docMk/>
            <pc:sldMk cId="33538032" sldId="257"/>
            <ac:spMk id="74" creationId="{5E791F2F-79DB-4CC0-9FA1-001E3E91E8B7}"/>
          </ac:spMkLst>
        </pc:spChg>
        <pc:spChg chg="add del">
          <ac:chgData name="Ilaria  Valoti" userId="67fdb458-b488-4203-a626-c28070bb3f37" providerId="ADAL" clId="{8174BEDE-E055-48AF-81F1-4C43AA87600E}" dt="2020-11-17T12:06:39.165" v="506" actId="26606"/>
          <ac:spMkLst>
            <pc:docMk/>
            <pc:sldMk cId="33538032" sldId="257"/>
            <ac:spMk id="76" creationId="{7D8E67F2-F753-4E06-8229-4970A6725835}"/>
          </ac:spMkLst>
        </pc:spChg>
        <pc:spChg chg="add del">
          <ac:chgData name="Ilaria  Valoti" userId="67fdb458-b488-4203-a626-c28070bb3f37" providerId="ADAL" clId="{8174BEDE-E055-48AF-81F1-4C43AA87600E}" dt="2020-11-17T12:06:39.165" v="506" actId="26606"/>
          <ac:spMkLst>
            <pc:docMk/>
            <pc:sldMk cId="33538032" sldId="257"/>
            <ac:spMk id="78" creationId="{007B8288-68CC-4847-8419-CF535B6B7EEA}"/>
          </ac:spMkLst>
        </pc:spChg>
        <pc:spChg chg="add del">
          <ac:chgData name="Ilaria  Valoti" userId="67fdb458-b488-4203-a626-c28070bb3f37" providerId="ADAL" clId="{8174BEDE-E055-48AF-81F1-4C43AA87600E}" dt="2020-11-17T12:06:39.165" v="506" actId="26606"/>
          <ac:spMkLst>
            <pc:docMk/>
            <pc:sldMk cId="33538032" sldId="257"/>
            <ac:spMk id="79" creationId="{32BA8EA8-C1B6-4309-B674-F9F399B96288}"/>
          </ac:spMkLst>
        </pc:spChg>
        <pc:spChg chg="add del">
          <ac:chgData name="Ilaria  Valoti" userId="67fdb458-b488-4203-a626-c28070bb3f37" providerId="ADAL" clId="{8174BEDE-E055-48AF-81F1-4C43AA87600E}" dt="2020-11-17T12:06:46.161" v="508" actId="26606"/>
          <ac:spMkLst>
            <pc:docMk/>
            <pc:sldMk cId="33538032" sldId="257"/>
            <ac:spMk id="81" creationId="{2CB962CF-61A3-4EF9-94F6-7C59B0329524}"/>
          </ac:spMkLst>
        </pc:spChg>
        <pc:picChg chg="del">
          <ac:chgData name="Ilaria  Valoti" userId="67fdb458-b488-4203-a626-c28070bb3f37" providerId="ADAL" clId="{8174BEDE-E055-48AF-81F1-4C43AA87600E}" dt="2020-11-17T11:45:00.770" v="122" actId="478"/>
          <ac:picMkLst>
            <pc:docMk/>
            <pc:sldMk cId="33538032" sldId="257"/>
            <ac:picMk id="4" creationId="{064C2EE5-AA32-4B9A-ACE8-0074D2953647}"/>
          </ac:picMkLst>
        </pc:picChg>
        <pc:picChg chg="mod">
          <ac:chgData name="Ilaria  Valoti" userId="67fdb458-b488-4203-a626-c28070bb3f37" providerId="ADAL" clId="{8174BEDE-E055-48AF-81F1-4C43AA87600E}" dt="2020-11-17T12:06:46.161" v="508" actId="26606"/>
          <ac:picMkLst>
            <pc:docMk/>
            <pc:sldMk cId="33538032" sldId="257"/>
            <ac:picMk id="6" creationId="{C596762E-3BC5-4A19-8C46-BA447C4CBFF2}"/>
          </ac:picMkLst>
        </pc:picChg>
        <pc:picChg chg="add del mod">
          <ac:chgData name="Ilaria  Valoti" userId="67fdb458-b488-4203-a626-c28070bb3f37" providerId="ADAL" clId="{8174BEDE-E055-48AF-81F1-4C43AA87600E}" dt="2020-11-17T12:00:21.728" v="447" actId="478"/>
          <ac:picMkLst>
            <pc:docMk/>
            <pc:sldMk cId="33538032" sldId="257"/>
            <ac:picMk id="8" creationId="{B489D43A-576D-429C-BCDF-6C44B881749B}"/>
          </ac:picMkLst>
        </pc:picChg>
        <pc:picChg chg="add del mod">
          <ac:chgData name="Ilaria  Valoti" userId="67fdb458-b488-4203-a626-c28070bb3f37" providerId="ADAL" clId="{8174BEDE-E055-48AF-81F1-4C43AA87600E}" dt="2020-11-17T12:02:39.692" v="454" actId="478"/>
          <ac:picMkLst>
            <pc:docMk/>
            <pc:sldMk cId="33538032" sldId="257"/>
            <ac:picMk id="10" creationId="{1DD5EB27-2284-4131-B218-4D84CF1FC6A0}"/>
          </ac:picMkLst>
        </pc:picChg>
        <pc:picChg chg="add del mod">
          <ac:chgData name="Ilaria  Valoti" userId="67fdb458-b488-4203-a626-c28070bb3f37" providerId="ADAL" clId="{8174BEDE-E055-48AF-81F1-4C43AA87600E}" dt="2020-11-17T12:03:02.355" v="456" actId="478"/>
          <ac:picMkLst>
            <pc:docMk/>
            <pc:sldMk cId="33538032" sldId="257"/>
            <ac:picMk id="12" creationId="{4F66B179-76B5-4304-86A1-F8A623705CCC}"/>
          </ac:picMkLst>
        </pc:picChg>
        <pc:picChg chg="add del mod">
          <ac:chgData name="Ilaria  Valoti" userId="67fdb458-b488-4203-a626-c28070bb3f37" providerId="ADAL" clId="{8174BEDE-E055-48AF-81F1-4C43AA87600E}" dt="2020-11-17T12:04:26.745" v="466" actId="478"/>
          <ac:picMkLst>
            <pc:docMk/>
            <pc:sldMk cId="33538032" sldId="257"/>
            <ac:picMk id="14" creationId="{C0215C22-2892-4D67-88E5-9A3F071A5370}"/>
          </ac:picMkLst>
        </pc:picChg>
        <pc:picChg chg="add del mod">
          <ac:chgData name="Ilaria  Valoti" userId="67fdb458-b488-4203-a626-c28070bb3f37" providerId="ADAL" clId="{8174BEDE-E055-48AF-81F1-4C43AA87600E}" dt="2020-11-17T12:04:45.869" v="471" actId="478"/>
          <ac:picMkLst>
            <pc:docMk/>
            <pc:sldMk cId="33538032" sldId="257"/>
            <ac:picMk id="16" creationId="{5510AD4F-9A9C-4101-A609-9F3AB1FC45EB}"/>
          </ac:picMkLst>
        </pc:picChg>
        <pc:picChg chg="add mod ord">
          <ac:chgData name="Ilaria  Valoti" userId="67fdb458-b488-4203-a626-c28070bb3f37" providerId="ADAL" clId="{8174BEDE-E055-48AF-81F1-4C43AA87600E}" dt="2020-11-17T13:36:51.786" v="653" actId="1076"/>
          <ac:picMkLst>
            <pc:docMk/>
            <pc:sldMk cId="33538032" sldId="257"/>
            <ac:picMk id="18" creationId="{A87F6324-8803-42D1-BE8A-2195FE1C4BA1}"/>
          </ac:picMkLst>
        </pc:picChg>
        <pc:picChg chg="add del">
          <ac:chgData name="Ilaria  Valoti" userId="67fdb458-b488-4203-a626-c28070bb3f37" providerId="ADAL" clId="{8174BEDE-E055-48AF-81F1-4C43AA87600E}" dt="2020-11-17T12:06:25.856" v="486" actId="26606"/>
          <ac:picMkLst>
            <pc:docMk/>
            <pc:sldMk cId="33538032" sldId="257"/>
            <ac:picMk id="35" creationId="{2EE1BDFD-564B-44A4-841A-50D6A8E75CB4}"/>
          </ac:picMkLst>
        </pc:picChg>
        <pc:picChg chg="add del">
          <ac:chgData name="Ilaria  Valoti" userId="67fdb458-b488-4203-a626-c28070bb3f37" providerId="ADAL" clId="{8174BEDE-E055-48AF-81F1-4C43AA87600E}" dt="2020-11-17T12:06:36.973" v="502" actId="26606"/>
          <ac:picMkLst>
            <pc:docMk/>
            <pc:sldMk cId="33538032" sldId="257"/>
            <ac:picMk id="68" creationId="{4FDAB746-A9A3-4EC2-8997-5EB71BC96424}"/>
          </ac:picMkLst>
        </pc:picChg>
        <pc:picChg chg="add del">
          <ac:chgData name="Ilaria  Valoti" userId="67fdb458-b488-4203-a626-c28070bb3f37" providerId="ADAL" clId="{8174BEDE-E055-48AF-81F1-4C43AA87600E}" dt="2020-11-17T12:06:39.165" v="506" actId="26606"/>
          <ac:picMkLst>
            <pc:docMk/>
            <pc:sldMk cId="33538032" sldId="257"/>
            <ac:picMk id="77" creationId="{2EE1BDFD-564B-44A4-841A-50D6A8E75CB4}"/>
          </ac:picMkLst>
        </pc:picChg>
      </pc:sldChg>
      <pc:sldChg chg="modSp mod">
        <pc:chgData name="Ilaria  Valoti" userId="67fdb458-b488-4203-a626-c28070bb3f37" providerId="ADAL" clId="{8174BEDE-E055-48AF-81F1-4C43AA87600E}" dt="2020-11-20T11:01:30.651" v="966" actId="20577"/>
        <pc:sldMkLst>
          <pc:docMk/>
          <pc:sldMk cId="1326771835" sldId="258"/>
        </pc:sldMkLst>
        <pc:spChg chg="mod">
          <ac:chgData name="Ilaria  Valoti" userId="67fdb458-b488-4203-a626-c28070bb3f37" providerId="ADAL" clId="{8174BEDE-E055-48AF-81F1-4C43AA87600E}" dt="2020-11-17T11:31:24.542" v="26" actId="20577"/>
          <ac:spMkLst>
            <pc:docMk/>
            <pc:sldMk cId="1326771835" sldId="258"/>
            <ac:spMk id="2" creationId="{226739C7-67BA-4D81-AF46-DD6DB00F3FD5}"/>
          </ac:spMkLst>
        </pc:spChg>
        <pc:spChg chg="mod">
          <ac:chgData name="Ilaria  Valoti" userId="67fdb458-b488-4203-a626-c28070bb3f37" providerId="ADAL" clId="{8174BEDE-E055-48AF-81F1-4C43AA87600E}" dt="2020-11-20T11:01:30.651" v="966" actId="20577"/>
          <ac:spMkLst>
            <pc:docMk/>
            <pc:sldMk cId="1326771835" sldId="258"/>
            <ac:spMk id="36" creationId="{E2BA5207-33A9-4887-98D9-5499467CFD10}"/>
          </ac:spMkLst>
        </pc:spChg>
        <pc:spChg chg="mod">
          <ac:chgData name="Ilaria  Valoti" userId="67fdb458-b488-4203-a626-c28070bb3f37" providerId="ADAL" clId="{8174BEDE-E055-48AF-81F1-4C43AA87600E}" dt="2020-11-17T13:37:51.510" v="663" actId="20577"/>
          <ac:spMkLst>
            <pc:docMk/>
            <pc:sldMk cId="1326771835" sldId="258"/>
            <ac:spMk id="37" creationId="{0BAA8CB2-D3EA-48A1-BC0B-200873C1D843}"/>
          </ac:spMkLst>
        </pc:spChg>
      </pc:sldChg>
      <pc:sldChg chg="addSp delSp modSp new mod">
        <pc:chgData name="Ilaria  Valoti" userId="67fdb458-b488-4203-a626-c28070bb3f37" providerId="ADAL" clId="{8174BEDE-E055-48AF-81F1-4C43AA87600E}" dt="2020-11-17T13:33:56.462" v="635" actId="113"/>
        <pc:sldMkLst>
          <pc:docMk/>
          <pc:sldMk cId="3269651492" sldId="259"/>
        </pc:sldMkLst>
        <pc:spChg chg="del">
          <ac:chgData name="Ilaria  Valoti" userId="67fdb458-b488-4203-a626-c28070bb3f37" providerId="ADAL" clId="{8174BEDE-E055-48AF-81F1-4C43AA87600E}" dt="2020-11-17T12:07:04.728" v="510" actId="478"/>
          <ac:spMkLst>
            <pc:docMk/>
            <pc:sldMk cId="3269651492" sldId="259"/>
            <ac:spMk id="2" creationId="{E91F3BFC-A0A2-4517-B67C-14614CB13C9D}"/>
          </ac:spMkLst>
        </pc:spChg>
        <pc:spChg chg="mod">
          <ac:chgData name="Ilaria  Valoti" userId="67fdb458-b488-4203-a626-c28070bb3f37" providerId="ADAL" clId="{8174BEDE-E055-48AF-81F1-4C43AA87600E}" dt="2020-11-17T13:33:56.462" v="635" actId="113"/>
          <ac:spMkLst>
            <pc:docMk/>
            <pc:sldMk cId="3269651492" sldId="259"/>
            <ac:spMk id="3" creationId="{18093840-045F-447F-9783-43CF72D234B3}"/>
          </ac:spMkLst>
        </pc:spChg>
        <pc:spChg chg="add mod">
          <ac:chgData name="Ilaria  Valoti" userId="67fdb458-b488-4203-a626-c28070bb3f37" providerId="ADAL" clId="{8174BEDE-E055-48AF-81F1-4C43AA87600E}" dt="2020-11-17T12:07:12.492" v="512"/>
          <ac:spMkLst>
            <pc:docMk/>
            <pc:sldMk cId="3269651492" sldId="259"/>
            <ac:spMk id="6" creationId="{6DAB7A58-8E86-4799-B188-650A81ADE868}"/>
          </ac:spMkLst>
        </pc:spChg>
        <pc:picChg chg="add">
          <ac:chgData name="Ilaria  Valoti" userId="67fdb458-b488-4203-a626-c28070bb3f37" providerId="ADAL" clId="{8174BEDE-E055-48AF-81F1-4C43AA87600E}" dt="2020-11-17T12:07:05.784" v="511" actId="22"/>
          <ac:picMkLst>
            <pc:docMk/>
            <pc:sldMk cId="3269651492" sldId="259"/>
            <ac:picMk id="5" creationId="{55038E0E-7ABD-443F-BD14-CA3B335C1201}"/>
          </ac:picMkLst>
        </pc:picChg>
      </pc:sldChg>
    </pc:docChg>
  </pc:docChgLst>
  <pc:docChgLst>
    <pc:chgData name="Evert-Jan Hoogerwerf" userId="069706ed-ef4f-4240-99a5-d77c29c73c95" providerId="ADAL" clId="{F2F41440-D078-4468-AC0D-22B793F8F557}"/>
    <pc:docChg chg="modSld">
      <pc:chgData name="Evert-Jan Hoogerwerf" userId="069706ed-ef4f-4240-99a5-d77c29c73c95" providerId="ADAL" clId="{F2F41440-D078-4468-AC0D-22B793F8F557}" dt="2020-11-20T11:02:58.694" v="30" actId="113"/>
      <pc:docMkLst>
        <pc:docMk/>
      </pc:docMkLst>
      <pc:sldChg chg="modSp mod">
        <pc:chgData name="Evert-Jan Hoogerwerf" userId="069706ed-ef4f-4240-99a5-d77c29c73c95" providerId="ADAL" clId="{F2F41440-D078-4468-AC0D-22B793F8F557}" dt="2020-11-20T11:02:58.694" v="30" actId="113"/>
        <pc:sldMkLst>
          <pc:docMk/>
          <pc:sldMk cId="3269651492" sldId="259"/>
        </pc:sldMkLst>
        <pc:spChg chg="mod">
          <ac:chgData name="Evert-Jan Hoogerwerf" userId="069706ed-ef4f-4240-99a5-d77c29c73c95" providerId="ADAL" clId="{F2F41440-D078-4468-AC0D-22B793F8F557}" dt="2020-11-20T11:02:58.694" v="30" actId="113"/>
          <ac:spMkLst>
            <pc:docMk/>
            <pc:sldMk cId="3269651492" sldId="259"/>
            <ac:spMk id="3" creationId="{18093840-045F-447F-9783-43CF72D234B3}"/>
          </ac:spMkLst>
        </pc:spChg>
      </pc:sldChg>
    </pc:docChg>
  </pc:docChgLst>
  <pc:docChgLst>
    <pc:chgData name="Ilaria  Valoti" userId="67fdb458-b488-4203-a626-c28070bb3f37" providerId="ADAL" clId="{69109D4C-FB18-49A9-A514-5A7B57FFF2D4}"/>
    <pc:docChg chg="custSel modSld">
      <pc:chgData name="Ilaria  Valoti" userId="67fdb458-b488-4203-a626-c28070bb3f37" providerId="ADAL" clId="{69109D4C-FB18-49A9-A514-5A7B57FFF2D4}" dt="2024-05-23T13:20:13.691" v="120" actId="20577"/>
      <pc:docMkLst>
        <pc:docMk/>
      </pc:docMkLst>
      <pc:sldChg chg="modSp mod">
        <pc:chgData name="Ilaria  Valoti" userId="67fdb458-b488-4203-a626-c28070bb3f37" providerId="ADAL" clId="{69109D4C-FB18-49A9-A514-5A7B57FFF2D4}" dt="2024-05-23T13:19:27.454" v="41" actId="20577"/>
        <pc:sldMkLst>
          <pc:docMk/>
          <pc:sldMk cId="584576472" sldId="259"/>
        </pc:sldMkLst>
        <pc:spChg chg="mod">
          <ac:chgData name="Ilaria  Valoti" userId="67fdb458-b488-4203-a626-c28070bb3f37" providerId="ADAL" clId="{69109D4C-FB18-49A9-A514-5A7B57FFF2D4}" dt="2024-05-23T13:19:27.454" v="41" actId="20577"/>
          <ac:spMkLst>
            <pc:docMk/>
            <pc:sldMk cId="584576472" sldId="259"/>
            <ac:spMk id="3" creationId="{C0FC7C9E-4C50-461C-B642-E57ACC1EC599}"/>
          </ac:spMkLst>
        </pc:spChg>
      </pc:sldChg>
      <pc:sldChg chg="modSp mod">
        <pc:chgData name="Ilaria  Valoti" userId="67fdb458-b488-4203-a626-c28070bb3f37" providerId="ADAL" clId="{69109D4C-FB18-49A9-A514-5A7B57FFF2D4}" dt="2024-05-23T13:20:13.691" v="120" actId="20577"/>
        <pc:sldMkLst>
          <pc:docMk/>
          <pc:sldMk cId="282075660" sldId="260"/>
        </pc:sldMkLst>
        <pc:spChg chg="mod">
          <ac:chgData name="Ilaria  Valoti" userId="67fdb458-b488-4203-a626-c28070bb3f37" providerId="ADAL" clId="{69109D4C-FB18-49A9-A514-5A7B57FFF2D4}" dt="2024-05-23T13:20:13.691" v="120" actId="20577"/>
          <ac:spMkLst>
            <pc:docMk/>
            <pc:sldMk cId="282075660" sldId="260"/>
            <ac:spMk id="3" creationId="{C0FC7C9E-4C50-461C-B642-E57ACC1EC599}"/>
          </ac:spMkLst>
        </pc:spChg>
      </pc:sldChg>
    </pc:docChg>
  </pc:docChgLst>
  <pc:docChgLst>
    <pc:chgData name="Ilaria  Valoti" userId="67fdb458-b488-4203-a626-c28070bb3f37" providerId="ADAL" clId="{10B1D39B-B9A7-4CF2-8018-AB136975777F}"/>
    <pc:docChg chg="undo custSel addSld delSld modSld">
      <pc:chgData name="Ilaria  Valoti" userId="67fdb458-b488-4203-a626-c28070bb3f37" providerId="ADAL" clId="{10B1D39B-B9A7-4CF2-8018-AB136975777F}" dt="2024-05-24T10:32:56.453" v="1290" actId="1076"/>
      <pc:docMkLst>
        <pc:docMk/>
      </pc:docMkLst>
      <pc:sldChg chg="del">
        <pc:chgData name="Ilaria  Valoti" userId="67fdb458-b488-4203-a626-c28070bb3f37" providerId="ADAL" clId="{10B1D39B-B9A7-4CF2-8018-AB136975777F}" dt="2024-05-24T10:19:07.625" v="1" actId="2696"/>
        <pc:sldMkLst>
          <pc:docMk/>
          <pc:sldMk cId="33538032" sldId="257"/>
        </pc:sldMkLst>
      </pc:sldChg>
      <pc:sldChg chg="del">
        <pc:chgData name="Ilaria  Valoti" userId="67fdb458-b488-4203-a626-c28070bb3f37" providerId="ADAL" clId="{10B1D39B-B9A7-4CF2-8018-AB136975777F}" dt="2024-05-24T10:19:05.064" v="0" actId="2696"/>
        <pc:sldMkLst>
          <pc:docMk/>
          <pc:sldMk cId="1326771835" sldId="258"/>
        </pc:sldMkLst>
      </pc:sldChg>
      <pc:sldChg chg="modSp mod">
        <pc:chgData name="Ilaria  Valoti" userId="67fdb458-b488-4203-a626-c28070bb3f37" providerId="ADAL" clId="{10B1D39B-B9A7-4CF2-8018-AB136975777F}" dt="2024-05-24T10:32:51.652" v="1289" actId="14100"/>
        <pc:sldMkLst>
          <pc:docMk/>
          <pc:sldMk cId="584576472" sldId="259"/>
        </pc:sldMkLst>
        <pc:spChg chg="mod">
          <ac:chgData name="Ilaria  Valoti" userId="67fdb458-b488-4203-a626-c28070bb3f37" providerId="ADAL" clId="{10B1D39B-B9A7-4CF2-8018-AB136975777F}" dt="2024-05-24T10:32:37.849" v="1287" actId="27636"/>
          <ac:spMkLst>
            <pc:docMk/>
            <pc:sldMk cId="584576472" sldId="259"/>
            <ac:spMk id="3" creationId="{C0FC7C9E-4C50-461C-B642-E57ACC1EC599}"/>
          </ac:spMkLst>
        </pc:spChg>
        <pc:spChg chg="mod">
          <ac:chgData name="Ilaria  Valoti" userId="67fdb458-b488-4203-a626-c28070bb3f37" providerId="ADAL" clId="{10B1D39B-B9A7-4CF2-8018-AB136975777F}" dt="2024-05-24T10:32:51.652" v="1289" actId="14100"/>
          <ac:spMkLst>
            <pc:docMk/>
            <pc:sldMk cId="584576472" sldId="259"/>
            <ac:spMk id="8" creationId="{07C7F664-4EF8-1A0C-8FC4-217E73656B85}"/>
          </ac:spMkLst>
        </pc:spChg>
      </pc:sldChg>
      <pc:sldChg chg="del">
        <pc:chgData name="Ilaria  Valoti" userId="67fdb458-b488-4203-a626-c28070bb3f37" providerId="ADAL" clId="{10B1D39B-B9A7-4CF2-8018-AB136975777F}" dt="2024-05-24T10:24:20.222" v="237" actId="2696"/>
        <pc:sldMkLst>
          <pc:docMk/>
          <pc:sldMk cId="282075660" sldId="260"/>
        </pc:sldMkLst>
      </pc:sldChg>
      <pc:sldChg chg="modSp add mod">
        <pc:chgData name="Ilaria  Valoti" userId="67fdb458-b488-4203-a626-c28070bb3f37" providerId="ADAL" clId="{10B1D39B-B9A7-4CF2-8018-AB136975777F}" dt="2024-05-24T10:32:56.453" v="1290" actId="1076"/>
        <pc:sldMkLst>
          <pc:docMk/>
          <pc:sldMk cId="1702019455" sldId="260"/>
        </pc:sldMkLst>
        <pc:spChg chg="mod">
          <ac:chgData name="Ilaria  Valoti" userId="67fdb458-b488-4203-a626-c28070bb3f37" providerId="ADAL" clId="{10B1D39B-B9A7-4CF2-8018-AB136975777F}" dt="2024-05-24T10:31:58.601" v="1282" actId="113"/>
          <ac:spMkLst>
            <pc:docMk/>
            <pc:sldMk cId="1702019455" sldId="260"/>
            <ac:spMk id="3" creationId="{C0FC7C9E-4C50-461C-B642-E57ACC1EC599}"/>
          </ac:spMkLst>
        </pc:spChg>
        <pc:spChg chg="mod">
          <ac:chgData name="Ilaria  Valoti" userId="67fdb458-b488-4203-a626-c28070bb3f37" providerId="ADAL" clId="{10B1D39B-B9A7-4CF2-8018-AB136975777F}" dt="2024-05-24T10:32:56.453" v="1290" actId="1076"/>
          <ac:spMkLst>
            <pc:docMk/>
            <pc:sldMk cId="1702019455" sldId="260"/>
            <ac:spMk id="8" creationId="{07C7F664-4EF8-1A0C-8FC4-217E73656B85}"/>
          </ac:spMkLst>
        </pc:spChg>
      </pc:sldChg>
    </pc:docChg>
  </pc:docChgLst>
  <pc:docChgLst>
    <pc:chgData name="Valentina Fiordelmondo" userId="S::vfiordelmondo@ausilioteca.org::ba2fa395-813c-495e-972f-4d4e8ba993ec" providerId="AD" clId="Web-{14BBD145-DBC4-4A1F-9F7C-6DB57DFA010D}"/>
    <pc:docChg chg="modSld">
      <pc:chgData name="Valentina Fiordelmondo" userId="S::vfiordelmondo@ausilioteca.org::ba2fa395-813c-495e-972f-4d4e8ba993ec" providerId="AD" clId="Web-{14BBD145-DBC4-4A1F-9F7C-6DB57DFA010D}" dt="2020-11-23T12:55:41.039" v="106" actId="20577"/>
      <pc:docMkLst>
        <pc:docMk/>
      </pc:docMkLst>
      <pc:sldChg chg="modSp">
        <pc:chgData name="Valentina Fiordelmondo" userId="S::vfiordelmondo@ausilioteca.org::ba2fa395-813c-495e-972f-4d4e8ba993ec" providerId="AD" clId="Web-{14BBD145-DBC4-4A1F-9F7C-6DB57DFA010D}" dt="2020-11-23T12:55:41.039" v="105" actId="20577"/>
        <pc:sldMkLst>
          <pc:docMk/>
          <pc:sldMk cId="3269651492" sldId="259"/>
        </pc:sldMkLst>
        <pc:spChg chg="mod">
          <ac:chgData name="Valentina Fiordelmondo" userId="S::vfiordelmondo@ausilioteca.org::ba2fa395-813c-495e-972f-4d4e8ba993ec" providerId="AD" clId="Web-{14BBD145-DBC4-4A1F-9F7C-6DB57DFA010D}" dt="2020-11-23T12:55:41.039" v="105" actId="20577"/>
          <ac:spMkLst>
            <pc:docMk/>
            <pc:sldMk cId="3269651492" sldId="259"/>
            <ac:spMk id="3" creationId="{18093840-045F-447F-9783-43CF72D234B3}"/>
          </ac:spMkLst>
        </pc:spChg>
      </pc:sldChg>
    </pc:docChg>
  </pc:docChgLst>
  <pc:docChgLst>
    <pc:chgData name="Valentina Bettelli" userId="S::vbettelli_aiasbo.it#ext#@aiasbologna.onmicrosoft.com::ba2c2459-fa08-4563-bfce-f63dd6977d3a" providerId="AD" clId="Web-{83B9BAFA-9A9A-60E5-F552-24C337348C08}"/>
    <pc:docChg chg="modSld">
      <pc:chgData name="Valentina Bettelli" userId="S::vbettelli_aiasbo.it#ext#@aiasbologna.onmicrosoft.com::ba2c2459-fa08-4563-bfce-f63dd6977d3a" providerId="AD" clId="Web-{83B9BAFA-9A9A-60E5-F552-24C337348C08}" dt="2024-06-13T08:31:26.168" v="19" actId="20577"/>
      <pc:docMkLst>
        <pc:docMk/>
      </pc:docMkLst>
      <pc:sldChg chg="modSp">
        <pc:chgData name="Valentina Bettelli" userId="S::vbettelli_aiasbo.it#ext#@aiasbologna.onmicrosoft.com::ba2c2459-fa08-4563-bfce-f63dd6977d3a" providerId="AD" clId="Web-{83B9BAFA-9A9A-60E5-F552-24C337348C08}" dt="2024-06-13T08:31:26.168" v="19" actId="20577"/>
        <pc:sldMkLst>
          <pc:docMk/>
          <pc:sldMk cId="1702019455" sldId="260"/>
        </pc:sldMkLst>
        <pc:spChg chg="mod">
          <ac:chgData name="Valentina Bettelli" userId="S::vbettelli_aiasbo.it#ext#@aiasbologna.onmicrosoft.com::ba2c2459-fa08-4563-bfce-f63dd6977d3a" providerId="AD" clId="Web-{83B9BAFA-9A9A-60E5-F552-24C337348C08}" dt="2024-06-13T08:31:26.168" v="19" actId="20577"/>
          <ac:spMkLst>
            <pc:docMk/>
            <pc:sldMk cId="1702019455" sldId="260"/>
            <ac:spMk id="3" creationId="{C0FC7C9E-4C50-461C-B642-E57ACC1EC5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F4ACED-E769-44DD-8A32-7686B68E3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E80476-1D47-4BC9-884A-A74231AD2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AD7D16-F700-45B9-B940-DAB4B20F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37FD73-66A1-440A-A098-79768604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7FD53A-6D5B-4932-83CF-EB4817B3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07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5D4E4-0173-4D5A-9575-FB71BFAB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585C02-2E65-4CEF-B3AE-250A23F88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AE75A0-19CE-4495-8C24-FD07BFCD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79CDA5-15B1-4AC3-BDB1-1D64F337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3C156E-DF07-4245-ADAF-88E22250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93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1A8F03D-5025-466A-9A31-C5B68C365E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DF04414-3B88-4424-9944-3C1C8F681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3F7D37-2BF6-447A-AD09-26FBD356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528A9D-E945-4D4A-A6C9-AF58D68E2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4B169B-C039-4483-AA9E-6CF8F44A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7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3B72D-DCA1-445D-963B-ABFF801F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F063BB-4837-4632-A478-C890ABE75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72BB68-0B88-4AC9-B8E3-3BA59489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1A9FF3-887F-4ECC-B4F6-197BCA9C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0FA8C4-94AB-42D0-8344-DFEB58A1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1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EA13E-A3FA-496C-A8D5-3EFB9045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6B797B-76AC-4126-AABC-063D28D41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0E4F97-8E9B-4344-9201-ED961E122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4B4E20-BBDB-4F72-B5F2-BFC15D59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1D77A7-2DB1-43C1-9298-0EF43570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03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B36543-5C67-4B68-AE47-A5759E78F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875D27-7037-4176-AF98-7C7407926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B5E313-6672-4A7A-9AEF-87BBC0981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6D9D8D-CE8D-45CC-8F54-B7FFABCF3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E8BECF-1BCA-4D92-91EC-FBA582AD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0A8F0E-52C5-4291-8A1B-4A737E66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33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066828-AD17-409A-8C5C-75641945D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10D743-B51C-4D63-8D37-F18AAFC17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BED268-EADD-4B33-B1E7-8CFD35D33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E7045BC-11A8-4FBA-BFBE-6510F2C7D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FF1FB66-1C5E-4F60-8247-6C35BA41D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E4CECCC-ABE3-49D8-AED4-D87AE4AC4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EBCEB07-B872-437E-BB5A-D79D6079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94A8E24-6A43-447F-8FC2-6840227F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41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6FA09E-0D51-4973-B6EC-0827A0AB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9287042-CE1E-40DB-BD0D-AFD76E2E4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E4FE3E1-9C9F-4367-9893-130AA6F3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6A86DA-6CA3-47C8-893D-8F4735771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66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662E35A-1BA8-48B9-8AF6-A41E7FED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D49A77-1359-46EE-B323-AEC8A4B1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0F0875-F3DE-468D-9794-FFA9E32B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6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68D0A-FB5A-444B-9201-EBC683333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93A903-32EB-40AE-B892-27568958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E006BFC-7D5B-477F-847C-ADA28F846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EC42DD-AC88-4300-88B3-720DF5F4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92E32F-BC57-4EC6-8430-6408BDF5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182080-5510-4EA4-B3F7-EE5DD764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1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8542FA-1BC7-43A6-AF07-ADF7EC57E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4BF852-E122-4919-858E-319235182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68760FF-7EE6-4084-9E70-53CB6FE62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BF78B0-4254-40FE-82F0-319EF6FE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3D5EA2-B252-40E6-A07B-1CE93C092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D1E94B-B4C9-458C-A8DE-886D1F8B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82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AC4FAC7-52A1-457F-A5CF-7A14418B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5774D0-6DAE-49F3-A41C-C01291CF0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9024D6-D3D5-4BF3-98BF-1F07BE9BB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60246-81B0-446A-A2B6-C7E7F373629D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3C46DC-B6B8-4D29-90AB-B7BFA8A75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10C7A2-B402-4D0B-90F5-25386CA0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550BB-5EF2-4C0A-88EB-586D5A2FA0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40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FC7C9E-4C50-461C-B642-E57ACC1E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970" y="1927123"/>
            <a:ext cx="10515600" cy="4565752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GB" sz="2200" b="1" dirty="0"/>
              <a:t>Progetto: </a:t>
            </a:r>
            <a:r>
              <a:rPr lang="it-IT" sz="2200" i="0" u="none" strike="noStrike" baseline="0" dirty="0" err="1">
                <a:solidFill>
                  <a:srgbClr val="000000"/>
                </a:solidFill>
              </a:rPr>
              <a:t>AutismFIT</a:t>
            </a:r>
            <a:r>
              <a:rPr lang="it-IT" sz="2200" i="0" u="none" strike="noStrike" baseline="0" dirty="0">
                <a:solidFill>
                  <a:srgbClr val="000000"/>
                </a:solidFill>
              </a:rPr>
              <a:t> - 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ENHANCING INCLUSION, QUALITY AND DIGITAL INNOVATION OF YOUTH WORK THROUGH EMPOWERING THE MENTAL AND PHYSICAL WELL-BEING OF YOUTH WITH AUTISM IN THE POST COVID-ERA FOR ACTIVE CITIZENSHIP 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en-US" sz="2200" b="1" i="0" u="none" strike="noStrike" baseline="0" dirty="0">
                <a:solidFill>
                  <a:srgbClr val="000000"/>
                </a:solidFill>
              </a:rPr>
              <a:t>Partners: </a:t>
            </a:r>
            <a:r>
              <a:rPr lang="it-IT" sz="2200" b="0" i="0" u="none" strike="noStrike" baseline="0" dirty="0"/>
              <a:t>EUROPEAN ASSOCIATION OF SERVICE PROVIDERS FOR PERSONS WITH DISABILITIES (EASPD), A &amp; A </a:t>
            </a:r>
            <a:r>
              <a:rPr lang="it-IT" sz="2200" b="0" i="0" u="none" strike="noStrike" baseline="0" dirty="0" err="1"/>
              <a:t>Emphasys</a:t>
            </a:r>
            <a:r>
              <a:rPr lang="it-IT" sz="2200" dirty="0"/>
              <a:t> </a:t>
            </a:r>
            <a:r>
              <a:rPr lang="it-IT" sz="2200" b="0" i="0" u="none" strike="noStrike" baseline="0" dirty="0"/>
              <a:t>Interactive</a:t>
            </a:r>
            <a:r>
              <a:rPr lang="it-IT" sz="2200" dirty="0"/>
              <a:t> </a:t>
            </a:r>
            <a:r>
              <a:rPr lang="it-IT" sz="2200" b="0" i="0" u="none" strike="noStrike" baseline="0" dirty="0"/>
              <a:t>Solutions Ltd (Cipro), SPECIAL SCHOOL NICOSIA (Cipro), </a:t>
            </a:r>
            <a:r>
              <a:rPr lang="it-IT" sz="2200" b="0" i="0" u="none" strike="noStrike" baseline="0" dirty="0" err="1"/>
              <a:t>Associação</a:t>
            </a:r>
            <a:r>
              <a:rPr lang="it-IT" sz="2200" dirty="0"/>
              <a:t> </a:t>
            </a:r>
            <a:r>
              <a:rPr lang="it-IT" sz="2200" b="0" i="0" u="none" strike="noStrike" baseline="0" dirty="0"/>
              <a:t>Portuguesa para </a:t>
            </a:r>
            <a:r>
              <a:rPr lang="it-IT" sz="2200" b="0" i="0" u="none" strike="noStrike" baseline="0" dirty="0" err="1"/>
              <a:t>as</a:t>
            </a:r>
            <a:r>
              <a:rPr lang="it-IT" sz="2200" dirty="0"/>
              <a:t> </a:t>
            </a:r>
            <a:r>
              <a:rPr lang="it-IT" sz="2200" b="0" i="0" u="none" strike="noStrike" baseline="0" dirty="0" err="1"/>
              <a:t>Perturbações</a:t>
            </a:r>
            <a:r>
              <a:rPr lang="it-IT" sz="2200" b="0" i="0" u="none" strike="noStrike" baseline="0" dirty="0"/>
              <a:t> do </a:t>
            </a:r>
            <a:r>
              <a:rPr lang="it-IT" sz="2200" b="0" i="0" u="none" strike="noStrike" baseline="0" dirty="0" err="1"/>
              <a:t>Desenvolvimento</a:t>
            </a:r>
            <a:r>
              <a:rPr lang="it-IT" sz="2200" b="0" i="0" u="none" strike="noStrike" baseline="0" dirty="0"/>
              <a:t> e Autismo de Coimbra (Portogallo), </a:t>
            </a:r>
            <a:r>
              <a:rPr lang="de-DE" sz="2200" b="0" i="0" u="none" strike="noStrike" baseline="0" dirty="0"/>
              <a:t>Internationaler Bund - IB Mitte gGmbH für Bildung und Soziale Dienste Niederlassung</a:t>
            </a:r>
            <a:r>
              <a:rPr lang="de-DE" sz="2200" dirty="0"/>
              <a:t> </a:t>
            </a:r>
            <a:r>
              <a:rPr lang="de-DE" sz="2200" b="0" i="0" u="none" strike="noStrike" baseline="0" dirty="0"/>
              <a:t>Sachsen (Germany)</a:t>
            </a:r>
          </a:p>
          <a:p>
            <a:pPr algn="l">
              <a:lnSpc>
                <a:spcPct val="150000"/>
              </a:lnSpc>
            </a:pPr>
            <a:r>
              <a:rPr lang="de-DE" sz="2200" b="1" dirty="0" err="1">
                <a:solidFill>
                  <a:srgbClr val="000000"/>
                </a:solidFill>
              </a:rPr>
              <a:t>Durata</a:t>
            </a:r>
            <a:r>
              <a:rPr lang="de-DE" sz="2200" b="1" dirty="0">
                <a:solidFill>
                  <a:srgbClr val="000000"/>
                </a:solidFill>
              </a:rPr>
              <a:t> del </a:t>
            </a:r>
            <a:r>
              <a:rPr lang="de-DE" sz="2200" b="1" dirty="0" err="1">
                <a:solidFill>
                  <a:srgbClr val="000000"/>
                </a:solidFill>
              </a:rPr>
              <a:t>progetto</a:t>
            </a:r>
            <a:r>
              <a:rPr lang="de-DE" sz="2200" b="1" dirty="0">
                <a:solidFill>
                  <a:srgbClr val="000000"/>
                </a:solidFill>
              </a:rPr>
              <a:t> </a:t>
            </a:r>
            <a:r>
              <a:rPr lang="de-DE" sz="2200" dirty="0">
                <a:solidFill>
                  <a:srgbClr val="000000"/>
                </a:solidFill>
              </a:rPr>
              <a:t>: 2 </a:t>
            </a:r>
            <a:r>
              <a:rPr lang="de-DE" sz="2200" dirty="0" err="1">
                <a:solidFill>
                  <a:srgbClr val="000000"/>
                </a:solidFill>
              </a:rPr>
              <a:t>anni</a:t>
            </a:r>
            <a:r>
              <a:rPr lang="de-DE" sz="2200" dirty="0">
                <a:solidFill>
                  <a:srgbClr val="000000"/>
                </a:solidFill>
              </a:rPr>
              <a:t> da Maggio 2024</a:t>
            </a:r>
            <a:endParaRPr lang="en-US" sz="2200" b="1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b="1" dirty="0"/>
          </a:p>
        </p:txBody>
      </p:sp>
      <p:pic>
        <p:nvPicPr>
          <p:cNvPr id="6" name="Immagine 5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C596762E-3BC5-4A19-8C46-BA447C4CB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7049"/>
            <a:ext cx="1870441" cy="901908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07C7F664-4EF8-1A0C-8FC4-217E73656B85}"/>
              </a:ext>
            </a:extLst>
          </p:cNvPr>
          <p:cNvSpPr txBox="1">
            <a:spLocks/>
          </p:cNvSpPr>
          <p:nvPr/>
        </p:nvSpPr>
        <p:spPr>
          <a:xfrm>
            <a:off x="9881419" y="357049"/>
            <a:ext cx="2094271" cy="681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it-IT" sz="18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AutismFIT</a:t>
            </a:r>
            <a:r>
              <a:rPr lang="it-IT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br>
              <a:rPr lang="it-IT" sz="1800" dirty="0"/>
            </a:b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58457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FC7C9E-4C50-461C-B642-E57ACC1E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970" y="1927123"/>
            <a:ext cx="10515600" cy="456575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400" b="1" dirty="0"/>
              <a:t>Obiettivi: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Sviluppare </a:t>
            </a:r>
            <a:r>
              <a:rPr lang="it-IT" sz="2400" b="1" dirty="0"/>
              <a:t>un programma formativo </a:t>
            </a:r>
            <a:r>
              <a:rPr lang="it-IT" sz="2400" dirty="0"/>
              <a:t>con strumenti e attività, anche digitali, </a:t>
            </a:r>
            <a:r>
              <a:rPr lang="it-IT" sz="2400" b="1" dirty="0"/>
              <a:t>per educatori/caregiver</a:t>
            </a:r>
            <a:r>
              <a:rPr lang="it-IT" sz="2400" dirty="0"/>
              <a:t> che lavorano con ragazzi e ragazze con disturbi dello spettro autistico, sui temi del benessere fisico  (in particolare l’alimentazione e lo sport) e mentale (gestione dell’ansia, dello stress, ecc.)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Sviluppare una serie di attività educative grazie </a:t>
            </a:r>
            <a:r>
              <a:rPr lang="it-IT" sz="2400" b="1" dirty="0"/>
              <a:t>alla realtà virtuale </a:t>
            </a:r>
            <a:r>
              <a:rPr lang="it-IT" sz="2400" dirty="0"/>
              <a:t>e giochi con la tecnologia </a:t>
            </a:r>
            <a:r>
              <a:rPr lang="it-IT" sz="2400" b="1" dirty="0"/>
              <a:t>MAKEY </a:t>
            </a:r>
            <a:r>
              <a:rPr lang="it-IT" sz="2400" b="1" dirty="0" err="1"/>
              <a:t>MAKEY</a:t>
            </a:r>
            <a:r>
              <a:rPr lang="it-IT" sz="2400" dirty="0"/>
              <a:t>, per ragazze e ragazzi (13 – 18 anni)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Produrre una serie di video con consigli e suggerimenti per le famiglie sul tema del benessere psico-fisico, e su come incoraggiare l’acquisizione di abitudini sane all’interno dell’ambiente domestico. 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Organizzare </a:t>
            </a:r>
            <a:r>
              <a:rPr lang="it-IT" sz="2400" b="1" dirty="0"/>
              <a:t>alcuni eventi </a:t>
            </a:r>
            <a:r>
              <a:rPr lang="it-IT" sz="2400" dirty="0"/>
              <a:t>collegati al tema</a:t>
            </a:r>
          </a:p>
        </p:txBody>
      </p:sp>
      <p:pic>
        <p:nvPicPr>
          <p:cNvPr id="6" name="Immagine 5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C596762E-3BC5-4A19-8C46-BA447C4CB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7049"/>
            <a:ext cx="1870441" cy="901908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07C7F664-4EF8-1A0C-8FC4-217E73656B85}"/>
              </a:ext>
            </a:extLst>
          </p:cNvPr>
          <p:cNvSpPr txBox="1">
            <a:spLocks/>
          </p:cNvSpPr>
          <p:nvPr/>
        </p:nvSpPr>
        <p:spPr>
          <a:xfrm>
            <a:off x="10156722" y="399466"/>
            <a:ext cx="3242187" cy="681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it-IT" sz="18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AutismFIT</a:t>
            </a:r>
            <a:r>
              <a:rPr lang="it-IT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br>
              <a:rPr lang="it-IT" sz="1800" dirty="0"/>
            </a:b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702019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52e124-414f-43b5-95c5-c26bccd95c78" xsi:nil="true"/>
    <lcf76f155ced4ddcb4097134ff3c332f xmlns="f01d69cd-d2ad-4025-b6f6-3f2f286f124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9F34A5EE45C449B4D58EE7D32228EF" ma:contentTypeVersion="18" ma:contentTypeDescription="Creare un nuovo documento." ma:contentTypeScope="" ma:versionID="fc08d385fadcdc6ac9e714c9c496ff05">
  <xsd:schema xmlns:xsd="http://www.w3.org/2001/XMLSchema" xmlns:xs="http://www.w3.org/2001/XMLSchema" xmlns:p="http://schemas.microsoft.com/office/2006/metadata/properties" xmlns:ns2="f01d69cd-d2ad-4025-b6f6-3f2f286f1242" xmlns:ns3="b452e124-414f-43b5-95c5-c26bccd95c78" targetNamespace="http://schemas.microsoft.com/office/2006/metadata/properties" ma:root="true" ma:fieldsID="f97994a331c93d8b690e0ecae7e8f93f" ns2:_="" ns3:_="">
    <xsd:import namespace="f01d69cd-d2ad-4025-b6f6-3f2f286f1242"/>
    <xsd:import namespace="b452e124-414f-43b5-95c5-c26bccd95c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1d69cd-d2ad-4025-b6f6-3f2f286f12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ab2f9bf3-352c-429c-8c8a-c79617968e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2e124-414f-43b5-95c5-c26bccd95c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a1b39de-36f0-4ef7-8130-bf20dda4bee0}" ma:internalName="TaxCatchAll" ma:showField="CatchAllData" ma:web="b452e124-414f-43b5-95c5-c26bccd95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4BDAD7-C7E5-4A2A-88C9-361E417C071C}">
  <ds:schemaRefs>
    <ds:schemaRef ds:uri="http://schemas.microsoft.com/office/2006/metadata/properties"/>
    <ds:schemaRef ds:uri="http://schemas.microsoft.com/office/infopath/2007/PartnerControls"/>
    <ds:schemaRef ds:uri="b452e124-414f-43b5-95c5-c26bccd95c78"/>
    <ds:schemaRef ds:uri="f01d69cd-d2ad-4025-b6f6-3f2f286f1242"/>
  </ds:schemaRefs>
</ds:datastoreItem>
</file>

<file path=customXml/itemProps2.xml><?xml version="1.0" encoding="utf-8"?>
<ds:datastoreItem xmlns:ds="http://schemas.openxmlformats.org/officeDocument/2006/customXml" ds:itemID="{75DD06E5-A0B1-4396-ADFE-E537082AF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1d69cd-d2ad-4025-b6f6-3f2f286f1242"/>
    <ds:schemaRef ds:uri="b452e124-414f-43b5-95c5-c26bccd95c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923AA3-EFED-4F80-A1F6-8D1BF0970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AIAS</dc:title>
  <dc:creator>Progetti</dc:creator>
  <cp:lastModifiedBy>Ilaria  Valoti</cp:lastModifiedBy>
  <cp:revision>20</cp:revision>
  <dcterms:created xsi:type="dcterms:W3CDTF">2020-01-12T15:28:23Z</dcterms:created>
  <dcterms:modified xsi:type="dcterms:W3CDTF">2024-06-13T08:31:26Z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0x010100C39F34A5EE45C449B4D58EE7D32228EF</vt:lpwstr>
  </property>
  <property fmtid="{D5CDD505-2E9C-101B-9397-08002B2CF9AE}" pid="3" name="MediaServiceImageTags">
    <vt:lpwstr/>
  </property>
</Properties>
</file>