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89" r:id="rId1"/>
  </p:sldMasterIdLst>
  <p:notesMasterIdLst>
    <p:notesMasterId r:id="rId33"/>
  </p:notesMasterIdLst>
  <p:sldIdLst>
    <p:sldId id="256" r:id="rId2"/>
    <p:sldId id="311" r:id="rId3"/>
    <p:sldId id="276" r:id="rId4"/>
    <p:sldId id="298" r:id="rId5"/>
    <p:sldId id="304" r:id="rId6"/>
    <p:sldId id="305" r:id="rId7"/>
    <p:sldId id="306" r:id="rId8"/>
    <p:sldId id="299" r:id="rId9"/>
    <p:sldId id="300" r:id="rId10"/>
    <p:sldId id="301" r:id="rId11"/>
    <p:sldId id="312" r:id="rId12"/>
    <p:sldId id="289" r:id="rId13"/>
    <p:sldId id="288" r:id="rId14"/>
    <p:sldId id="318" r:id="rId15"/>
    <p:sldId id="290" r:id="rId16"/>
    <p:sldId id="316" r:id="rId17"/>
    <p:sldId id="278" r:id="rId18"/>
    <p:sldId id="319" r:id="rId19"/>
    <p:sldId id="320" r:id="rId20"/>
    <p:sldId id="296" r:id="rId21"/>
    <p:sldId id="314" r:id="rId22"/>
    <p:sldId id="310" r:id="rId23"/>
    <p:sldId id="324" r:id="rId24"/>
    <p:sldId id="260" r:id="rId25"/>
    <p:sldId id="270" r:id="rId26"/>
    <p:sldId id="266" r:id="rId27"/>
    <p:sldId id="268" r:id="rId28"/>
    <p:sldId id="271" r:id="rId29"/>
    <p:sldId id="265" r:id="rId30"/>
    <p:sldId id="272" r:id="rId31"/>
    <p:sldId id="26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8603FDC-E32A-4AB5-989C-0864C3EAD2B8}" styleName="Stile con tema 2 - Color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4"/>
    <p:restoredTop sz="94753"/>
  </p:normalViewPr>
  <p:slideViewPr>
    <p:cSldViewPr snapToGrid="0" snapToObjects="1">
      <p:cViewPr varScale="1">
        <p:scale>
          <a:sx n="74" d="100"/>
          <a:sy n="74" d="100"/>
        </p:scale>
        <p:origin x="678" y="5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image" Target="../media/image9.jpg"/></Relationships>
</file>

<file path=ppt/diagrams/_rels/data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ata9.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image" Target="../media/image9.jpg"/></Relationships>
</file>

<file path=ppt/diagrams/_rels/drawing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9.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CECD67-2E73-9446-85A2-3EA4D4A33027}" type="doc">
      <dgm:prSet loTypeId="urn:microsoft.com/office/officeart/2005/8/layout/vList3" loCatId="" qsTypeId="urn:microsoft.com/office/officeart/2005/8/quickstyle/simple1" qsCatId="simple" csTypeId="urn:microsoft.com/office/officeart/2005/8/colors/accent1_2" csCatId="accent1" phldr="1"/>
      <dgm:spPr/>
    </dgm:pt>
    <dgm:pt modelId="{DCA7A763-9577-9441-A611-355DF3F9ADF5}">
      <dgm:prSet phldrT="[Testo]"/>
      <dgm:spPr/>
      <dgm:t>
        <a:bodyPr/>
        <a:lstStyle/>
        <a:p>
          <a:r>
            <a:rPr lang="it-IT" dirty="0"/>
            <a:t>Presidente</a:t>
          </a:r>
        </a:p>
      </dgm:t>
    </dgm:pt>
    <dgm:pt modelId="{2332116A-6BD1-0342-97D5-A37A44A8FF56}" type="parTrans" cxnId="{E9502E09-9AF1-1B4E-A0B0-0B92AF8AD90F}">
      <dgm:prSet/>
      <dgm:spPr/>
      <dgm:t>
        <a:bodyPr/>
        <a:lstStyle/>
        <a:p>
          <a:endParaRPr lang="it-IT"/>
        </a:p>
      </dgm:t>
    </dgm:pt>
    <dgm:pt modelId="{BCFC637B-CB41-5742-9A91-ED4E1F06C518}" type="sibTrans" cxnId="{E9502E09-9AF1-1B4E-A0B0-0B92AF8AD90F}">
      <dgm:prSet/>
      <dgm:spPr/>
      <dgm:t>
        <a:bodyPr/>
        <a:lstStyle/>
        <a:p>
          <a:endParaRPr lang="it-IT"/>
        </a:p>
      </dgm:t>
    </dgm:pt>
    <dgm:pt modelId="{C231B717-3660-CF42-97C3-6924AA2437CC}">
      <dgm:prSet phldrT="[Testo]"/>
      <dgm:spPr/>
      <dgm:t>
        <a:bodyPr/>
        <a:lstStyle/>
        <a:p>
          <a:r>
            <a:rPr lang="it-IT" dirty="0"/>
            <a:t>Vicepresidente</a:t>
          </a:r>
        </a:p>
      </dgm:t>
    </dgm:pt>
    <dgm:pt modelId="{A95F9BCB-5B9E-5C44-B42F-D3A8189F8CAE}" type="parTrans" cxnId="{922CD1E6-9441-D743-8BD0-0BE97F2CE268}">
      <dgm:prSet/>
      <dgm:spPr/>
      <dgm:t>
        <a:bodyPr/>
        <a:lstStyle/>
        <a:p>
          <a:endParaRPr lang="it-IT"/>
        </a:p>
      </dgm:t>
    </dgm:pt>
    <dgm:pt modelId="{D671A931-3887-1346-8095-6FBC00041F2D}" type="sibTrans" cxnId="{922CD1E6-9441-D743-8BD0-0BE97F2CE268}">
      <dgm:prSet/>
      <dgm:spPr/>
      <dgm:t>
        <a:bodyPr/>
        <a:lstStyle/>
        <a:p>
          <a:endParaRPr lang="it-IT"/>
        </a:p>
      </dgm:t>
    </dgm:pt>
    <dgm:pt modelId="{62D7C39F-9356-FF43-B353-4A01AFBABE56}">
      <dgm:prSet phldrT="[Testo]"/>
      <dgm:spPr/>
      <dgm:t>
        <a:bodyPr/>
        <a:lstStyle/>
        <a:p>
          <a:r>
            <a:rPr lang="it-IT" dirty="0"/>
            <a:t>Segretario</a:t>
          </a:r>
        </a:p>
      </dgm:t>
    </dgm:pt>
    <dgm:pt modelId="{D9C78DD4-FF64-5C4C-B52C-D23817D864C4}" type="parTrans" cxnId="{5F6AE8D7-8C88-D648-BD8C-1DE1BD5473F1}">
      <dgm:prSet/>
      <dgm:spPr/>
      <dgm:t>
        <a:bodyPr/>
        <a:lstStyle/>
        <a:p>
          <a:endParaRPr lang="it-IT"/>
        </a:p>
      </dgm:t>
    </dgm:pt>
    <dgm:pt modelId="{87311539-E960-1648-B7DE-ABC070BE4250}" type="sibTrans" cxnId="{5F6AE8D7-8C88-D648-BD8C-1DE1BD5473F1}">
      <dgm:prSet/>
      <dgm:spPr/>
      <dgm:t>
        <a:bodyPr/>
        <a:lstStyle/>
        <a:p>
          <a:endParaRPr lang="it-IT"/>
        </a:p>
      </dgm:t>
    </dgm:pt>
    <dgm:pt modelId="{C3D438CF-DBBE-E242-B758-19015D471FFA}">
      <dgm:prSet/>
      <dgm:spPr/>
      <dgm:t>
        <a:bodyPr/>
        <a:lstStyle/>
        <a:p>
          <a:r>
            <a:rPr lang="it-IT" dirty="0"/>
            <a:t>Tesoriere</a:t>
          </a:r>
        </a:p>
      </dgm:t>
    </dgm:pt>
    <dgm:pt modelId="{5CDC3A34-5EC2-334A-8A27-47E7CEABDA3C}" type="parTrans" cxnId="{2C538A29-B57C-F342-A2A3-3BFBE835CA15}">
      <dgm:prSet/>
      <dgm:spPr/>
      <dgm:t>
        <a:bodyPr/>
        <a:lstStyle/>
        <a:p>
          <a:endParaRPr lang="it-IT"/>
        </a:p>
      </dgm:t>
    </dgm:pt>
    <dgm:pt modelId="{9B8FA342-AC8C-B740-8AED-18C0C894FAB9}" type="sibTrans" cxnId="{2C538A29-B57C-F342-A2A3-3BFBE835CA15}">
      <dgm:prSet/>
      <dgm:spPr/>
      <dgm:t>
        <a:bodyPr/>
        <a:lstStyle/>
        <a:p>
          <a:endParaRPr lang="it-IT"/>
        </a:p>
      </dgm:t>
    </dgm:pt>
    <dgm:pt modelId="{84D7DD48-C033-E144-A5DC-797F65CEA51A}">
      <dgm:prSet/>
      <dgm:spPr/>
      <dgm:t>
        <a:bodyPr/>
        <a:lstStyle/>
        <a:p>
          <a:r>
            <a:rPr lang="it-IT" dirty="0"/>
            <a:t>Consiglieri con relative deleghe</a:t>
          </a:r>
        </a:p>
      </dgm:t>
    </dgm:pt>
    <dgm:pt modelId="{4931F839-47A1-F14C-BC0B-42C3A159DA09}" type="parTrans" cxnId="{786A0B0F-A9C2-484C-9A7B-0D10E642E2C6}">
      <dgm:prSet/>
      <dgm:spPr/>
      <dgm:t>
        <a:bodyPr/>
        <a:lstStyle/>
        <a:p>
          <a:endParaRPr lang="it-IT"/>
        </a:p>
      </dgm:t>
    </dgm:pt>
    <dgm:pt modelId="{60211CB8-2E78-AB46-87D4-33A8ACE1DFF4}" type="sibTrans" cxnId="{786A0B0F-A9C2-484C-9A7B-0D10E642E2C6}">
      <dgm:prSet/>
      <dgm:spPr/>
      <dgm:t>
        <a:bodyPr/>
        <a:lstStyle/>
        <a:p>
          <a:endParaRPr lang="it-IT"/>
        </a:p>
      </dgm:t>
    </dgm:pt>
    <dgm:pt modelId="{85F4BA40-C6FB-CC42-907E-1F8A0D5B20F8}" type="pres">
      <dgm:prSet presAssocID="{CDCECD67-2E73-9446-85A2-3EA4D4A33027}" presName="linearFlow" presStyleCnt="0">
        <dgm:presLayoutVars>
          <dgm:dir/>
          <dgm:resizeHandles val="exact"/>
        </dgm:presLayoutVars>
      </dgm:prSet>
      <dgm:spPr/>
    </dgm:pt>
    <dgm:pt modelId="{2EED6E62-FADF-E649-9D14-A63CB10ACE82}" type="pres">
      <dgm:prSet presAssocID="{DCA7A763-9577-9441-A611-355DF3F9ADF5}" presName="composite" presStyleCnt="0"/>
      <dgm:spPr/>
    </dgm:pt>
    <dgm:pt modelId="{E87CDCB2-D40E-0644-B3CC-852395B70BD2}" type="pres">
      <dgm:prSet presAssocID="{DCA7A763-9577-9441-A611-355DF3F9ADF5}"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C6721753-46B3-7146-B87E-571794715D49}" type="pres">
      <dgm:prSet presAssocID="{DCA7A763-9577-9441-A611-355DF3F9ADF5}" presName="txShp" presStyleLbl="node1" presStyleIdx="0" presStyleCnt="5">
        <dgm:presLayoutVars>
          <dgm:bulletEnabled val="1"/>
        </dgm:presLayoutVars>
      </dgm:prSet>
      <dgm:spPr/>
    </dgm:pt>
    <dgm:pt modelId="{E2B95A21-F129-4643-9677-CB1197A4D870}" type="pres">
      <dgm:prSet presAssocID="{BCFC637B-CB41-5742-9A91-ED4E1F06C518}" presName="spacing" presStyleCnt="0"/>
      <dgm:spPr/>
    </dgm:pt>
    <dgm:pt modelId="{87E95DB9-DB7E-724A-B8EF-C3E12A8AF727}" type="pres">
      <dgm:prSet presAssocID="{C231B717-3660-CF42-97C3-6924AA2437CC}" presName="composite" presStyleCnt="0"/>
      <dgm:spPr/>
    </dgm:pt>
    <dgm:pt modelId="{C8908131-0E6F-F44E-A742-DE5105B0AE8B}" type="pres">
      <dgm:prSet presAssocID="{C231B717-3660-CF42-97C3-6924AA2437CC}" presName="imgShp" presStyleLbl="fgImgPlace1" presStyleIdx="1"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C1559E37-93F0-0142-A53B-61F91167BD58}" type="pres">
      <dgm:prSet presAssocID="{C231B717-3660-CF42-97C3-6924AA2437CC}" presName="txShp" presStyleLbl="node1" presStyleIdx="1" presStyleCnt="5">
        <dgm:presLayoutVars>
          <dgm:bulletEnabled val="1"/>
        </dgm:presLayoutVars>
      </dgm:prSet>
      <dgm:spPr/>
    </dgm:pt>
    <dgm:pt modelId="{CC550F22-1211-AA42-B6F7-96805D0BD7A0}" type="pres">
      <dgm:prSet presAssocID="{D671A931-3887-1346-8095-6FBC00041F2D}" presName="spacing" presStyleCnt="0"/>
      <dgm:spPr/>
    </dgm:pt>
    <dgm:pt modelId="{9D709527-E76F-824D-8E5C-F953F19F0ACA}" type="pres">
      <dgm:prSet presAssocID="{62D7C39F-9356-FF43-B353-4A01AFBABE56}" presName="composite" presStyleCnt="0"/>
      <dgm:spPr/>
    </dgm:pt>
    <dgm:pt modelId="{1CD830F8-C29C-4647-91A5-681D98DDD4B9}" type="pres">
      <dgm:prSet presAssocID="{62D7C39F-9356-FF43-B353-4A01AFBABE56}" presName="imgShp" presStyleLbl="f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51155E0B-7CA9-5D49-8884-D15887AFFFAA}" type="pres">
      <dgm:prSet presAssocID="{62D7C39F-9356-FF43-B353-4A01AFBABE56}" presName="txShp" presStyleLbl="node1" presStyleIdx="2" presStyleCnt="5">
        <dgm:presLayoutVars>
          <dgm:bulletEnabled val="1"/>
        </dgm:presLayoutVars>
      </dgm:prSet>
      <dgm:spPr/>
    </dgm:pt>
    <dgm:pt modelId="{5FE175B3-8445-A641-891C-0D92A5FE5F2A}" type="pres">
      <dgm:prSet presAssocID="{87311539-E960-1648-B7DE-ABC070BE4250}" presName="spacing" presStyleCnt="0"/>
      <dgm:spPr/>
    </dgm:pt>
    <dgm:pt modelId="{AD3B1115-EC44-1D4B-83D0-DCB282D3DC1A}" type="pres">
      <dgm:prSet presAssocID="{C3D438CF-DBBE-E242-B758-19015D471FFA}" presName="composite" presStyleCnt="0"/>
      <dgm:spPr/>
    </dgm:pt>
    <dgm:pt modelId="{39186D77-A00F-4141-B82A-EE13D0CDB6E7}" type="pres">
      <dgm:prSet presAssocID="{C3D438CF-DBBE-E242-B758-19015D471FFA}" presName="imgShp" presStyleLbl="fgImgPlace1" presStyleIdx="3"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D8DA3C90-CA75-8F4C-A444-A7BF2B3AF74B}" type="pres">
      <dgm:prSet presAssocID="{C3D438CF-DBBE-E242-B758-19015D471FFA}" presName="txShp" presStyleLbl="node1" presStyleIdx="3" presStyleCnt="5">
        <dgm:presLayoutVars>
          <dgm:bulletEnabled val="1"/>
        </dgm:presLayoutVars>
      </dgm:prSet>
      <dgm:spPr/>
    </dgm:pt>
    <dgm:pt modelId="{E7537C6B-3205-984A-8ABD-0B577B57BC4E}" type="pres">
      <dgm:prSet presAssocID="{9B8FA342-AC8C-B740-8AED-18C0C894FAB9}" presName="spacing" presStyleCnt="0"/>
      <dgm:spPr/>
    </dgm:pt>
    <dgm:pt modelId="{5568E3A2-4311-194C-8C59-38A7309CCA10}" type="pres">
      <dgm:prSet presAssocID="{84D7DD48-C033-E144-A5DC-797F65CEA51A}" presName="composite" presStyleCnt="0"/>
      <dgm:spPr/>
    </dgm:pt>
    <dgm:pt modelId="{F5542672-DBAA-344B-814A-7E3FBA5D0AB6}" type="pres">
      <dgm:prSet presAssocID="{84D7DD48-C033-E144-A5DC-797F65CEA51A}" presName="imgShp" presStyleLbl="fgImgPlace1" presStyleIdx="4"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5A9506BB-9E0E-9C45-B1CD-03F6EA8BEAC7}" type="pres">
      <dgm:prSet presAssocID="{84D7DD48-C033-E144-A5DC-797F65CEA51A}" presName="txShp" presStyleLbl="node1" presStyleIdx="4" presStyleCnt="5">
        <dgm:presLayoutVars>
          <dgm:bulletEnabled val="1"/>
        </dgm:presLayoutVars>
      </dgm:prSet>
      <dgm:spPr/>
    </dgm:pt>
  </dgm:ptLst>
  <dgm:cxnLst>
    <dgm:cxn modelId="{E9502E09-9AF1-1B4E-A0B0-0B92AF8AD90F}" srcId="{CDCECD67-2E73-9446-85A2-3EA4D4A33027}" destId="{DCA7A763-9577-9441-A611-355DF3F9ADF5}" srcOrd="0" destOrd="0" parTransId="{2332116A-6BD1-0342-97D5-A37A44A8FF56}" sibTransId="{BCFC637B-CB41-5742-9A91-ED4E1F06C518}"/>
    <dgm:cxn modelId="{786A0B0F-A9C2-484C-9A7B-0D10E642E2C6}" srcId="{CDCECD67-2E73-9446-85A2-3EA4D4A33027}" destId="{84D7DD48-C033-E144-A5DC-797F65CEA51A}" srcOrd="4" destOrd="0" parTransId="{4931F839-47A1-F14C-BC0B-42C3A159DA09}" sibTransId="{60211CB8-2E78-AB46-87D4-33A8ACE1DFF4}"/>
    <dgm:cxn modelId="{8B91BD14-A9F7-DE45-BC6D-A01560098A82}" type="presOf" srcId="{CDCECD67-2E73-9446-85A2-3EA4D4A33027}" destId="{85F4BA40-C6FB-CC42-907E-1F8A0D5B20F8}" srcOrd="0" destOrd="0" presId="urn:microsoft.com/office/officeart/2005/8/layout/vList3"/>
    <dgm:cxn modelId="{62C1E414-BDF4-3943-B65B-34682F390BBE}" type="presOf" srcId="{C3D438CF-DBBE-E242-B758-19015D471FFA}" destId="{D8DA3C90-CA75-8F4C-A444-A7BF2B3AF74B}" srcOrd="0" destOrd="0" presId="urn:microsoft.com/office/officeart/2005/8/layout/vList3"/>
    <dgm:cxn modelId="{76549D22-0187-ED4D-91D1-2B4D353E1961}" type="presOf" srcId="{62D7C39F-9356-FF43-B353-4A01AFBABE56}" destId="{51155E0B-7CA9-5D49-8884-D15887AFFFAA}" srcOrd="0" destOrd="0" presId="urn:microsoft.com/office/officeart/2005/8/layout/vList3"/>
    <dgm:cxn modelId="{2C538A29-B57C-F342-A2A3-3BFBE835CA15}" srcId="{CDCECD67-2E73-9446-85A2-3EA4D4A33027}" destId="{C3D438CF-DBBE-E242-B758-19015D471FFA}" srcOrd="3" destOrd="0" parTransId="{5CDC3A34-5EC2-334A-8A27-47E7CEABDA3C}" sibTransId="{9B8FA342-AC8C-B740-8AED-18C0C894FAB9}"/>
    <dgm:cxn modelId="{618B7D38-64FF-0D46-ADEA-63459443C96E}" type="presOf" srcId="{C231B717-3660-CF42-97C3-6924AA2437CC}" destId="{C1559E37-93F0-0142-A53B-61F91167BD58}" srcOrd="0" destOrd="0" presId="urn:microsoft.com/office/officeart/2005/8/layout/vList3"/>
    <dgm:cxn modelId="{4DBDA14D-027B-7542-B544-ACF2CC53750E}" type="presOf" srcId="{84D7DD48-C033-E144-A5DC-797F65CEA51A}" destId="{5A9506BB-9E0E-9C45-B1CD-03F6EA8BEAC7}" srcOrd="0" destOrd="0" presId="urn:microsoft.com/office/officeart/2005/8/layout/vList3"/>
    <dgm:cxn modelId="{5F6AE8D7-8C88-D648-BD8C-1DE1BD5473F1}" srcId="{CDCECD67-2E73-9446-85A2-3EA4D4A33027}" destId="{62D7C39F-9356-FF43-B353-4A01AFBABE56}" srcOrd="2" destOrd="0" parTransId="{D9C78DD4-FF64-5C4C-B52C-D23817D864C4}" sibTransId="{87311539-E960-1648-B7DE-ABC070BE4250}"/>
    <dgm:cxn modelId="{1B5685DC-70E5-E64E-9964-A22C73D02379}" type="presOf" srcId="{DCA7A763-9577-9441-A611-355DF3F9ADF5}" destId="{C6721753-46B3-7146-B87E-571794715D49}" srcOrd="0" destOrd="0" presId="urn:microsoft.com/office/officeart/2005/8/layout/vList3"/>
    <dgm:cxn modelId="{922CD1E6-9441-D743-8BD0-0BE97F2CE268}" srcId="{CDCECD67-2E73-9446-85A2-3EA4D4A33027}" destId="{C231B717-3660-CF42-97C3-6924AA2437CC}" srcOrd="1" destOrd="0" parTransId="{A95F9BCB-5B9E-5C44-B42F-D3A8189F8CAE}" sibTransId="{D671A931-3887-1346-8095-6FBC00041F2D}"/>
    <dgm:cxn modelId="{886A2BE0-99BF-F84B-A68A-BD724318ADD5}" type="presParOf" srcId="{85F4BA40-C6FB-CC42-907E-1F8A0D5B20F8}" destId="{2EED6E62-FADF-E649-9D14-A63CB10ACE82}" srcOrd="0" destOrd="0" presId="urn:microsoft.com/office/officeart/2005/8/layout/vList3"/>
    <dgm:cxn modelId="{3A5BF284-AB92-A944-A6AA-90FB224FFF55}" type="presParOf" srcId="{2EED6E62-FADF-E649-9D14-A63CB10ACE82}" destId="{E87CDCB2-D40E-0644-B3CC-852395B70BD2}" srcOrd="0" destOrd="0" presId="urn:microsoft.com/office/officeart/2005/8/layout/vList3"/>
    <dgm:cxn modelId="{364AB330-C7F3-5940-828E-E5F0708493EA}" type="presParOf" srcId="{2EED6E62-FADF-E649-9D14-A63CB10ACE82}" destId="{C6721753-46B3-7146-B87E-571794715D49}" srcOrd="1" destOrd="0" presId="urn:microsoft.com/office/officeart/2005/8/layout/vList3"/>
    <dgm:cxn modelId="{370A19B7-B8E4-E94A-9A78-62236CE7248A}" type="presParOf" srcId="{85F4BA40-C6FB-CC42-907E-1F8A0D5B20F8}" destId="{E2B95A21-F129-4643-9677-CB1197A4D870}" srcOrd="1" destOrd="0" presId="urn:microsoft.com/office/officeart/2005/8/layout/vList3"/>
    <dgm:cxn modelId="{81368405-93C7-9748-BA2E-ED943AB5334D}" type="presParOf" srcId="{85F4BA40-C6FB-CC42-907E-1F8A0D5B20F8}" destId="{87E95DB9-DB7E-724A-B8EF-C3E12A8AF727}" srcOrd="2" destOrd="0" presId="urn:microsoft.com/office/officeart/2005/8/layout/vList3"/>
    <dgm:cxn modelId="{B4E53B90-2884-3D40-B57E-305702F1BA45}" type="presParOf" srcId="{87E95DB9-DB7E-724A-B8EF-C3E12A8AF727}" destId="{C8908131-0E6F-F44E-A742-DE5105B0AE8B}" srcOrd="0" destOrd="0" presId="urn:microsoft.com/office/officeart/2005/8/layout/vList3"/>
    <dgm:cxn modelId="{2D540785-19FD-C44F-8967-B9E0A50DA8F6}" type="presParOf" srcId="{87E95DB9-DB7E-724A-B8EF-C3E12A8AF727}" destId="{C1559E37-93F0-0142-A53B-61F91167BD58}" srcOrd="1" destOrd="0" presId="urn:microsoft.com/office/officeart/2005/8/layout/vList3"/>
    <dgm:cxn modelId="{80657461-E160-004F-A9DE-1BE8B67011FD}" type="presParOf" srcId="{85F4BA40-C6FB-CC42-907E-1F8A0D5B20F8}" destId="{CC550F22-1211-AA42-B6F7-96805D0BD7A0}" srcOrd="3" destOrd="0" presId="urn:microsoft.com/office/officeart/2005/8/layout/vList3"/>
    <dgm:cxn modelId="{72F1B782-1C05-4E44-B34D-FA7808D791BB}" type="presParOf" srcId="{85F4BA40-C6FB-CC42-907E-1F8A0D5B20F8}" destId="{9D709527-E76F-824D-8E5C-F953F19F0ACA}" srcOrd="4" destOrd="0" presId="urn:microsoft.com/office/officeart/2005/8/layout/vList3"/>
    <dgm:cxn modelId="{AB9EEF4E-553A-B447-B5E4-E7E978E51647}" type="presParOf" srcId="{9D709527-E76F-824D-8E5C-F953F19F0ACA}" destId="{1CD830F8-C29C-4647-91A5-681D98DDD4B9}" srcOrd="0" destOrd="0" presId="urn:microsoft.com/office/officeart/2005/8/layout/vList3"/>
    <dgm:cxn modelId="{DA0E7459-5A47-7741-9B95-E990A57824F2}" type="presParOf" srcId="{9D709527-E76F-824D-8E5C-F953F19F0ACA}" destId="{51155E0B-7CA9-5D49-8884-D15887AFFFAA}" srcOrd="1" destOrd="0" presId="urn:microsoft.com/office/officeart/2005/8/layout/vList3"/>
    <dgm:cxn modelId="{F53A7557-FB49-1940-B781-5258F4884ED6}" type="presParOf" srcId="{85F4BA40-C6FB-CC42-907E-1F8A0D5B20F8}" destId="{5FE175B3-8445-A641-891C-0D92A5FE5F2A}" srcOrd="5" destOrd="0" presId="urn:microsoft.com/office/officeart/2005/8/layout/vList3"/>
    <dgm:cxn modelId="{BAA48B19-579A-3848-AC22-EF6D336E1FA0}" type="presParOf" srcId="{85F4BA40-C6FB-CC42-907E-1F8A0D5B20F8}" destId="{AD3B1115-EC44-1D4B-83D0-DCB282D3DC1A}" srcOrd="6" destOrd="0" presId="urn:microsoft.com/office/officeart/2005/8/layout/vList3"/>
    <dgm:cxn modelId="{90663656-8D41-354A-B7F4-1036E4A4D9C1}" type="presParOf" srcId="{AD3B1115-EC44-1D4B-83D0-DCB282D3DC1A}" destId="{39186D77-A00F-4141-B82A-EE13D0CDB6E7}" srcOrd="0" destOrd="0" presId="urn:microsoft.com/office/officeart/2005/8/layout/vList3"/>
    <dgm:cxn modelId="{C7ECE6E5-99C2-6546-96DA-9D9248C6BE6A}" type="presParOf" srcId="{AD3B1115-EC44-1D4B-83D0-DCB282D3DC1A}" destId="{D8DA3C90-CA75-8F4C-A444-A7BF2B3AF74B}" srcOrd="1" destOrd="0" presId="urn:microsoft.com/office/officeart/2005/8/layout/vList3"/>
    <dgm:cxn modelId="{EFA1808F-6AE5-ED4A-AB45-924E019B7EBB}" type="presParOf" srcId="{85F4BA40-C6FB-CC42-907E-1F8A0D5B20F8}" destId="{E7537C6B-3205-984A-8ABD-0B577B57BC4E}" srcOrd="7" destOrd="0" presId="urn:microsoft.com/office/officeart/2005/8/layout/vList3"/>
    <dgm:cxn modelId="{EF962786-D7F4-7443-B722-6360B6FF9994}" type="presParOf" srcId="{85F4BA40-C6FB-CC42-907E-1F8A0D5B20F8}" destId="{5568E3A2-4311-194C-8C59-38A7309CCA10}" srcOrd="8" destOrd="0" presId="urn:microsoft.com/office/officeart/2005/8/layout/vList3"/>
    <dgm:cxn modelId="{19B54249-86E9-A747-853C-26AF7B0FB594}" type="presParOf" srcId="{5568E3A2-4311-194C-8C59-38A7309CCA10}" destId="{F5542672-DBAA-344B-814A-7E3FBA5D0AB6}" srcOrd="0" destOrd="0" presId="urn:microsoft.com/office/officeart/2005/8/layout/vList3"/>
    <dgm:cxn modelId="{AA267333-6333-5B4B-BDF2-49230289D280}" type="presParOf" srcId="{5568E3A2-4311-194C-8C59-38A7309CCA10}" destId="{5A9506BB-9E0E-9C45-B1CD-03F6EA8BEAC7}"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56A3F7-0BD2-431E-88FA-664AD3372EFB}" type="doc">
      <dgm:prSet loTypeId="urn:microsoft.com/office/officeart/2005/8/layout/default" loCatId="list" qsTypeId="urn:microsoft.com/office/officeart/2005/8/quickstyle/simple5" qsCatId="simple" csTypeId="urn:microsoft.com/office/officeart/2005/8/colors/accent0_2" csCatId="mainScheme"/>
      <dgm:spPr/>
      <dgm:t>
        <a:bodyPr/>
        <a:lstStyle/>
        <a:p>
          <a:endParaRPr lang="en-US"/>
        </a:p>
      </dgm:t>
    </dgm:pt>
    <dgm:pt modelId="{A99FCAC9-422C-4699-8A54-6F5EDD76E1F6}">
      <dgm:prSet/>
      <dgm:spPr/>
      <dgm:t>
        <a:bodyPr/>
        <a:lstStyle/>
        <a:p>
          <a:r>
            <a:rPr lang="it-IT" b="1" i="1" dirty="0"/>
            <a:t>NEWS</a:t>
          </a:r>
          <a:r>
            <a:rPr lang="it-IT" i="1" dirty="0"/>
            <a:t> relative alla singola Professione</a:t>
          </a:r>
          <a:endParaRPr lang="en-US" dirty="0"/>
        </a:p>
      </dgm:t>
    </dgm:pt>
    <dgm:pt modelId="{A95ED8C1-B39C-43CC-B9D4-9A7415087C29}" type="parTrans" cxnId="{F20FEBE7-2ABD-4F0D-A422-08E2C5B7B940}">
      <dgm:prSet/>
      <dgm:spPr/>
      <dgm:t>
        <a:bodyPr/>
        <a:lstStyle/>
        <a:p>
          <a:endParaRPr lang="en-US"/>
        </a:p>
      </dgm:t>
    </dgm:pt>
    <dgm:pt modelId="{5CCB784C-9CA8-4941-BF17-CC1CC437FF22}" type="sibTrans" cxnId="{F20FEBE7-2ABD-4F0D-A422-08E2C5B7B940}">
      <dgm:prSet/>
      <dgm:spPr/>
      <dgm:t>
        <a:bodyPr/>
        <a:lstStyle/>
        <a:p>
          <a:endParaRPr lang="en-US"/>
        </a:p>
      </dgm:t>
    </dgm:pt>
    <dgm:pt modelId="{AA121176-8FBE-46B5-82C4-3EBADC2890EF}">
      <dgm:prSet/>
      <dgm:spPr/>
      <dgm:t>
        <a:bodyPr/>
        <a:lstStyle/>
        <a:p>
          <a:r>
            <a:rPr lang="it-IT" b="1" i="1" dirty="0"/>
            <a:t>EVENTI FORMATIVI</a:t>
          </a:r>
          <a:r>
            <a:rPr lang="it-IT" i="1" dirty="0"/>
            <a:t> (ECM e non) singola Professione</a:t>
          </a:r>
          <a:endParaRPr lang="en-US" dirty="0"/>
        </a:p>
      </dgm:t>
    </dgm:pt>
    <dgm:pt modelId="{BAD1AC9C-68F4-4740-B6CC-43044BC49AE2}" type="parTrans" cxnId="{A60584E9-1907-4638-B145-775A1E0D2593}">
      <dgm:prSet/>
      <dgm:spPr/>
      <dgm:t>
        <a:bodyPr/>
        <a:lstStyle/>
        <a:p>
          <a:endParaRPr lang="en-US"/>
        </a:p>
      </dgm:t>
    </dgm:pt>
    <dgm:pt modelId="{BF4BA616-1141-4469-B2A8-792DC4153E9E}" type="sibTrans" cxnId="{A60584E9-1907-4638-B145-775A1E0D2593}">
      <dgm:prSet/>
      <dgm:spPr/>
      <dgm:t>
        <a:bodyPr/>
        <a:lstStyle/>
        <a:p>
          <a:endParaRPr lang="en-US"/>
        </a:p>
      </dgm:t>
    </dgm:pt>
    <dgm:pt modelId="{CA7740F7-AED0-477D-B232-B20AB501FB44}">
      <dgm:prSet/>
      <dgm:spPr/>
      <dgm:t>
        <a:bodyPr/>
        <a:lstStyle/>
        <a:p>
          <a:r>
            <a:rPr lang="it-IT" b="1" i="1" dirty="0"/>
            <a:t>BACHECA OFFERTE LAVORATIVE </a:t>
          </a:r>
          <a:r>
            <a:rPr lang="it-IT" i="1" dirty="0"/>
            <a:t>(?)</a:t>
          </a:r>
          <a:endParaRPr lang="en-US" dirty="0"/>
        </a:p>
      </dgm:t>
    </dgm:pt>
    <dgm:pt modelId="{7341C7F1-3084-465D-A752-7054476CA905}" type="parTrans" cxnId="{F49882CC-6DD6-4599-AE09-9D2C94DDCB11}">
      <dgm:prSet/>
      <dgm:spPr/>
      <dgm:t>
        <a:bodyPr/>
        <a:lstStyle/>
        <a:p>
          <a:endParaRPr lang="en-US"/>
        </a:p>
      </dgm:t>
    </dgm:pt>
    <dgm:pt modelId="{A32B6695-7205-4B6E-A4A7-E2E2194F8729}" type="sibTrans" cxnId="{F49882CC-6DD6-4599-AE09-9D2C94DDCB11}">
      <dgm:prSet/>
      <dgm:spPr/>
      <dgm:t>
        <a:bodyPr/>
        <a:lstStyle/>
        <a:p>
          <a:endParaRPr lang="en-US"/>
        </a:p>
      </dgm:t>
    </dgm:pt>
    <dgm:pt modelId="{949EDEC1-1974-4199-A1F4-EF60474E291C}">
      <dgm:prSet/>
      <dgm:spPr/>
      <dgm:t>
        <a:bodyPr/>
        <a:lstStyle/>
        <a:p>
          <a:r>
            <a:rPr lang="it-IT" b="1" i="1" dirty="0"/>
            <a:t>LINK</a:t>
          </a:r>
          <a:r>
            <a:rPr lang="it-IT" i="1" dirty="0"/>
            <a:t> Associazioni Maggiormente Rappresentative (AMR)</a:t>
          </a:r>
          <a:endParaRPr lang="en-US" dirty="0"/>
        </a:p>
      </dgm:t>
    </dgm:pt>
    <dgm:pt modelId="{7D94E1D2-ADF4-4C5B-B35F-49BB8A8848E8}" type="parTrans" cxnId="{9BC8F670-BDF3-4919-9764-72FF5DCCD939}">
      <dgm:prSet/>
      <dgm:spPr/>
      <dgm:t>
        <a:bodyPr/>
        <a:lstStyle/>
        <a:p>
          <a:endParaRPr lang="en-US"/>
        </a:p>
      </dgm:t>
    </dgm:pt>
    <dgm:pt modelId="{FD29AE3D-DE77-4851-B63E-DC3132CAA09E}" type="sibTrans" cxnId="{9BC8F670-BDF3-4919-9764-72FF5DCCD939}">
      <dgm:prSet/>
      <dgm:spPr/>
      <dgm:t>
        <a:bodyPr/>
        <a:lstStyle/>
        <a:p>
          <a:endParaRPr lang="en-US"/>
        </a:p>
      </dgm:t>
    </dgm:pt>
    <dgm:pt modelId="{56AC8D92-A395-944F-BE46-A2509D05813D}" type="pres">
      <dgm:prSet presAssocID="{FC56A3F7-0BD2-431E-88FA-664AD3372EFB}" presName="diagram" presStyleCnt="0">
        <dgm:presLayoutVars>
          <dgm:dir/>
          <dgm:resizeHandles val="exact"/>
        </dgm:presLayoutVars>
      </dgm:prSet>
      <dgm:spPr/>
    </dgm:pt>
    <dgm:pt modelId="{E8F93159-5056-0649-A4E0-D0A09753F872}" type="pres">
      <dgm:prSet presAssocID="{A99FCAC9-422C-4699-8A54-6F5EDD76E1F6}" presName="node" presStyleLbl="node1" presStyleIdx="0" presStyleCnt="4">
        <dgm:presLayoutVars>
          <dgm:bulletEnabled val="1"/>
        </dgm:presLayoutVars>
      </dgm:prSet>
      <dgm:spPr/>
    </dgm:pt>
    <dgm:pt modelId="{10CA7C2C-3B09-5B40-A854-3C5243B291BD}" type="pres">
      <dgm:prSet presAssocID="{5CCB784C-9CA8-4941-BF17-CC1CC437FF22}" presName="sibTrans" presStyleCnt="0"/>
      <dgm:spPr/>
    </dgm:pt>
    <dgm:pt modelId="{B15A74BE-21D4-8640-9684-9713E690D8F6}" type="pres">
      <dgm:prSet presAssocID="{AA121176-8FBE-46B5-82C4-3EBADC2890EF}" presName="node" presStyleLbl="node1" presStyleIdx="1" presStyleCnt="4">
        <dgm:presLayoutVars>
          <dgm:bulletEnabled val="1"/>
        </dgm:presLayoutVars>
      </dgm:prSet>
      <dgm:spPr/>
    </dgm:pt>
    <dgm:pt modelId="{273EDCEA-AD29-4346-A886-63572754ACD9}" type="pres">
      <dgm:prSet presAssocID="{BF4BA616-1141-4469-B2A8-792DC4153E9E}" presName="sibTrans" presStyleCnt="0"/>
      <dgm:spPr/>
    </dgm:pt>
    <dgm:pt modelId="{ABF8DF0B-5D96-9C43-BB12-0B3DA4DE40D7}" type="pres">
      <dgm:prSet presAssocID="{CA7740F7-AED0-477D-B232-B20AB501FB44}" presName="node" presStyleLbl="node1" presStyleIdx="2" presStyleCnt="4">
        <dgm:presLayoutVars>
          <dgm:bulletEnabled val="1"/>
        </dgm:presLayoutVars>
      </dgm:prSet>
      <dgm:spPr/>
    </dgm:pt>
    <dgm:pt modelId="{B6BAE02C-427B-BE48-A191-09E667507F15}" type="pres">
      <dgm:prSet presAssocID="{A32B6695-7205-4B6E-A4A7-E2E2194F8729}" presName="sibTrans" presStyleCnt="0"/>
      <dgm:spPr/>
    </dgm:pt>
    <dgm:pt modelId="{144891CE-27A8-4A46-9A7C-D98C6E662FA5}" type="pres">
      <dgm:prSet presAssocID="{949EDEC1-1974-4199-A1F4-EF60474E291C}" presName="node" presStyleLbl="node1" presStyleIdx="3" presStyleCnt="4">
        <dgm:presLayoutVars>
          <dgm:bulletEnabled val="1"/>
        </dgm:presLayoutVars>
      </dgm:prSet>
      <dgm:spPr/>
    </dgm:pt>
  </dgm:ptLst>
  <dgm:cxnLst>
    <dgm:cxn modelId="{40DCB145-2B9A-B849-9411-5B344E743080}" type="presOf" srcId="{949EDEC1-1974-4199-A1F4-EF60474E291C}" destId="{144891CE-27A8-4A46-9A7C-D98C6E662FA5}" srcOrd="0" destOrd="0" presId="urn:microsoft.com/office/officeart/2005/8/layout/default"/>
    <dgm:cxn modelId="{9BC8F670-BDF3-4919-9764-72FF5DCCD939}" srcId="{FC56A3F7-0BD2-431E-88FA-664AD3372EFB}" destId="{949EDEC1-1974-4199-A1F4-EF60474E291C}" srcOrd="3" destOrd="0" parTransId="{7D94E1D2-ADF4-4C5B-B35F-49BB8A8848E8}" sibTransId="{FD29AE3D-DE77-4851-B63E-DC3132CAA09E}"/>
    <dgm:cxn modelId="{F49882CC-6DD6-4599-AE09-9D2C94DDCB11}" srcId="{FC56A3F7-0BD2-431E-88FA-664AD3372EFB}" destId="{CA7740F7-AED0-477D-B232-B20AB501FB44}" srcOrd="2" destOrd="0" parTransId="{7341C7F1-3084-465D-A752-7054476CA905}" sibTransId="{A32B6695-7205-4B6E-A4A7-E2E2194F8729}"/>
    <dgm:cxn modelId="{F20FEBE7-2ABD-4F0D-A422-08E2C5B7B940}" srcId="{FC56A3F7-0BD2-431E-88FA-664AD3372EFB}" destId="{A99FCAC9-422C-4699-8A54-6F5EDD76E1F6}" srcOrd="0" destOrd="0" parTransId="{A95ED8C1-B39C-43CC-B9D4-9A7415087C29}" sibTransId="{5CCB784C-9CA8-4941-BF17-CC1CC437FF22}"/>
    <dgm:cxn modelId="{F5B5AEE8-3836-C144-8066-EE2196F7B343}" type="presOf" srcId="{CA7740F7-AED0-477D-B232-B20AB501FB44}" destId="{ABF8DF0B-5D96-9C43-BB12-0B3DA4DE40D7}" srcOrd="0" destOrd="0" presId="urn:microsoft.com/office/officeart/2005/8/layout/default"/>
    <dgm:cxn modelId="{B653F6E8-DA13-EE48-B5F6-74D0BE454FF8}" type="presOf" srcId="{FC56A3F7-0BD2-431E-88FA-664AD3372EFB}" destId="{56AC8D92-A395-944F-BE46-A2509D05813D}" srcOrd="0" destOrd="0" presId="urn:microsoft.com/office/officeart/2005/8/layout/default"/>
    <dgm:cxn modelId="{A60584E9-1907-4638-B145-775A1E0D2593}" srcId="{FC56A3F7-0BD2-431E-88FA-664AD3372EFB}" destId="{AA121176-8FBE-46B5-82C4-3EBADC2890EF}" srcOrd="1" destOrd="0" parTransId="{BAD1AC9C-68F4-4740-B6CC-43044BC49AE2}" sibTransId="{BF4BA616-1141-4469-B2A8-792DC4153E9E}"/>
    <dgm:cxn modelId="{CF562DF7-7197-1C4C-97C1-6B3A33839E57}" type="presOf" srcId="{AA121176-8FBE-46B5-82C4-3EBADC2890EF}" destId="{B15A74BE-21D4-8640-9684-9713E690D8F6}" srcOrd="0" destOrd="0" presId="urn:microsoft.com/office/officeart/2005/8/layout/default"/>
    <dgm:cxn modelId="{BCD611FA-DDD5-8D40-AAA0-FA32D1B8B654}" type="presOf" srcId="{A99FCAC9-422C-4699-8A54-6F5EDD76E1F6}" destId="{E8F93159-5056-0649-A4E0-D0A09753F872}" srcOrd="0" destOrd="0" presId="urn:microsoft.com/office/officeart/2005/8/layout/default"/>
    <dgm:cxn modelId="{8F177487-A7F4-364E-88CF-796EB9868C82}" type="presParOf" srcId="{56AC8D92-A395-944F-BE46-A2509D05813D}" destId="{E8F93159-5056-0649-A4E0-D0A09753F872}" srcOrd="0" destOrd="0" presId="urn:microsoft.com/office/officeart/2005/8/layout/default"/>
    <dgm:cxn modelId="{067A6021-5629-014E-8699-84E800B3E4EE}" type="presParOf" srcId="{56AC8D92-A395-944F-BE46-A2509D05813D}" destId="{10CA7C2C-3B09-5B40-A854-3C5243B291BD}" srcOrd="1" destOrd="0" presId="urn:microsoft.com/office/officeart/2005/8/layout/default"/>
    <dgm:cxn modelId="{CEC7ADE0-51A7-0245-9EAC-185F44946876}" type="presParOf" srcId="{56AC8D92-A395-944F-BE46-A2509D05813D}" destId="{B15A74BE-21D4-8640-9684-9713E690D8F6}" srcOrd="2" destOrd="0" presId="urn:microsoft.com/office/officeart/2005/8/layout/default"/>
    <dgm:cxn modelId="{483F6043-652B-4E48-B4F2-3B01FFC13E77}" type="presParOf" srcId="{56AC8D92-A395-944F-BE46-A2509D05813D}" destId="{273EDCEA-AD29-4346-A886-63572754ACD9}" srcOrd="3" destOrd="0" presId="urn:microsoft.com/office/officeart/2005/8/layout/default"/>
    <dgm:cxn modelId="{3F6B53D5-3C7E-2449-8441-6CA08BAC1AE4}" type="presParOf" srcId="{56AC8D92-A395-944F-BE46-A2509D05813D}" destId="{ABF8DF0B-5D96-9C43-BB12-0B3DA4DE40D7}" srcOrd="4" destOrd="0" presId="urn:microsoft.com/office/officeart/2005/8/layout/default"/>
    <dgm:cxn modelId="{1DC4180C-8EA8-4647-9E3F-76F5FF1F2F0C}" type="presParOf" srcId="{56AC8D92-A395-944F-BE46-A2509D05813D}" destId="{B6BAE02C-427B-BE48-A191-09E667507F15}" srcOrd="5" destOrd="0" presId="urn:microsoft.com/office/officeart/2005/8/layout/default"/>
    <dgm:cxn modelId="{9BA1E823-3D25-654E-9636-BDC88739EB4D}" type="presParOf" srcId="{56AC8D92-A395-944F-BE46-A2509D05813D}" destId="{144891CE-27A8-4A46-9A7C-D98C6E662FA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63ADC-C3A4-4459-881E-4346603E1BA1}" type="doc">
      <dgm:prSet loTypeId="urn:microsoft.com/office/officeart/2005/8/layout/vProcess5" loCatId="process" qsTypeId="urn:microsoft.com/office/officeart/2005/8/quickstyle/simple5" qsCatId="simple" csTypeId="urn:microsoft.com/office/officeart/2005/8/colors/colorful2" csCatId="colorful" phldr="1"/>
      <dgm:spPr/>
      <dgm:t>
        <a:bodyPr/>
        <a:lstStyle/>
        <a:p>
          <a:endParaRPr lang="en-US"/>
        </a:p>
      </dgm:t>
    </dgm:pt>
    <dgm:pt modelId="{CB70DD3B-8A13-40F4-ABEC-17F90643C2F3}">
      <dgm:prSet/>
      <dgm:spPr/>
      <dgm:t>
        <a:bodyPr/>
        <a:lstStyle/>
        <a:p>
          <a:r>
            <a:rPr lang="it-IT" dirty="0"/>
            <a:t>      Collegio TSRM</a:t>
          </a:r>
          <a:endParaRPr lang="en-US" dirty="0"/>
        </a:p>
      </dgm:t>
    </dgm:pt>
    <dgm:pt modelId="{A0FABA31-F7D1-4BE4-8B02-E55B0F60543E}" type="parTrans" cxnId="{AD5EB840-2248-434D-8425-F93DC26B40C3}">
      <dgm:prSet/>
      <dgm:spPr/>
      <dgm:t>
        <a:bodyPr/>
        <a:lstStyle/>
        <a:p>
          <a:endParaRPr lang="en-US"/>
        </a:p>
      </dgm:t>
    </dgm:pt>
    <dgm:pt modelId="{BF072E17-541C-4D51-8504-27F28DDD6140}" type="sibTrans" cxnId="{AD5EB840-2248-434D-8425-F93DC26B40C3}">
      <dgm:prSet/>
      <dgm:spPr/>
      <dgm:t>
        <a:bodyPr/>
        <a:lstStyle/>
        <a:p>
          <a:endParaRPr lang="en-US" dirty="0"/>
        </a:p>
      </dgm:t>
    </dgm:pt>
    <dgm:pt modelId="{1978A2E8-E461-5D4F-A077-579FFBEDAC9E}">
      <dgm:prSet/>
      <dgm:spPr/>
      <dgm:t>
        <a:bodyPr/>
        <a:lstStyle/>
        <a:p>
          <a:r>
            <a:rPr lang="it-IT" dirty="0"/>
            <a:t>Ddl Lorenzin			 legge 3/2018 (11 gennaio 2018)</a:t>
          </a:r>
        </a:p>
      </dgm:t>
    </dgm:pt>
    <dgm:pt modelId="{0472AB41-7842-834E-AAE9-E2352FE1AD37}" type="parTrans" cxnId="{8EFCE718-8CEF-AB49-A3AD-C217E982C30D}">
      <dgm:prSet/>
      <dgm:spPr/>
      <dgm:t>
        <a:bodyPr/>
        <a:lstStyle/>
        <a:p>
          <a:endParaRPr lang="it-IT"/>
        </a:p>
      </dgm:t>
    </dgm:pt>
    <dgm:pt modelId="{845E6781-1577-5942-B2BB-2B5CAD7D2777}" type="sibTrans" cxnId="{8EFCE718-8CEF-AB49-A3AD-C217E982C30D}">
      <dgm:prSet/>
      <dgm:spPr/>
      <dgm:t>
        <a:bodyPr/>
        <a:lstStyle/>
        <a:p>
          <a:endParaRPr lang="it-IT" dirty="0"/>
        </a:p>
      </dgm:t>
    </dgm:pt>
    <dgm:pt modelId="{CFA95F90-4877-A847-869C-F09FD73599A5}">
      <dgm:prSet/>
      <dgm:spPr/>
      <dgm:t>
        <a:bodyPr/>
        <a:lstStyle/>
        <a:p>
          <a:r>
            <a:rPr lang="it-IT" dirty="0"/>
            <a:t>Ordine dei Tecnici sanitari di radiologia medica e delle professioni sanitarie tecniche, della riabilitazione e della prevenzione.</a:t>
          </a:r>
        </a:p>
      </dgm:t>
    </dgm:pt>
    <dgm:pt modelId="{F51D619B-5634-5B4D-BE4F-CBCDE13472D9}" type="parTrans" cxnId="{8F5A94E5-40DA-F643-8772-CE95EEF91FB8}">
      <dgm:prSet/>
      <dgm:spPr/>
      <dgm:t>
        <a:bodyPr/>
        <a:lstStyle/>
        <a:p>
          <a:endParaRPr lang="it-IT"/>
        </a:p>
      </dgm:t>
    </dgm:pt>
    <dgm:pt modelId="{E82ADDFE-FADE-D84D-BB36-0962A57F175A}" type="sibTrans" cxnId="{8F5A94E5-40DA-F643-8772-CE95EEF91FB8}">
      <dgm:prSet/>
      <dgm:spPr/>
      <dgm:t>
        <a:bodyPr/>
        <a:lstStyle/>
        <a:p>
          <a:endParaRPr lang="it-IT"/>
        </a:p>
      </dgm:t>
    </dgm:pt>
    <dgm:pt modelId="{7E8F5399-46FD-4428-8B6B-AFEC7B5069B5}">
      <dgm:prSet/>
      <dgm:spPr/>
      <dgm:t>
        <a:bodyPr/>
        <a:lstStyle/>
        <a:p>
          <a:r>
            <a:rPr lang="it-IT" dirty="0"/>
            <a:t>il DLCPS 13 settembre 1946 n. 233 “Ricostituzione degli Ordini delle professioni sanitarie e per la disciplina dell'esercizio delle professioni stesse;</a:t>
          </a:r>
        </a:p>
      </dgm:t>
    </dgm:pt>
    <dgm:pt modelId="{411C210D-F99E-4901-85DE-328EB9C3B2BA}" type="parTrans" cxnId="{A04BDF84-614C-4405-80DD-C5ABFE162376}">
      <dgm:prSet/>
      <dgm:spPr/>
      <dgm:t>
        <a:bodyPr/>
        <a:lstStyle/>
        <a:p>
          <a:endParaRPr lang="it-IT"/>
        </a:p>
      </dgm:t>
    </dgm:pt>
    <dgm:pt modelId="{B5DD0A36-4858-48A8-A6C7-BF88D124FBFD}" type="sibTrans" cxnId="{A04BDF84-614C-4405-80DD-C5ABFE162376}">
      <dgm:prSet/>
      <dgm:spPr/>
      <dgm:t>
        <a:bodyPr/>
        <a:lstStyle/>
        <a:p>
          <a:endParaRPr lang="it-IT"/>
        </a:p>
      </dgm:t>
    </dgm:pt>
    <dgm:pt modelId="{CF09E22C-47E1-814D-AEB7-C656D5D0ECC8}" type="pres">
      <dgm:prSet presAssocID="{56463ADC-C3A4-4459-881E-4346603E1BA1}" presName="outerComposite" presStyleCnt="0">
        <dgm:presLayoutVars>
          <dgm:chMax val="5"/>
          <dgm:dir/>
          <dgm:resizeHandles val="exact"/>
        </dgm:presLayoutVars>
      </dgm:prSet>
      <dgm:spPr/>
    </dgm:pt>
    <dgm:pt modelId="{30F24969-E100-6D41-9216-509CBBC1F85A}" type="pres">
      <dgm:prSet presAssocID="{56463ADC-C3A4-4459-881E-4346603E1BA1}" presName="dummyMaxCanvas" presStyleCnt="0">
        <dgm:presLayoutVars/>
      </dgm:prSet>
      <dgm:spPr/>
    </dgm:pt>
    <dgm:pt modelId="{9D63AE30-5632-48F0-8572-1107A36044AE}" type="pres">
      <dgm:prSet presAssocID="{56463ADC-C3A4-4459-881E-4346603E1BA1}" presName="FourNodes_1" presStyleLbl="node1" presStyleIdx="0" presStyleCnt="4">
        <dgm:presLayoutVars>
          <dgm:bulletEnabled val="1"/>
        </dgm:presLayoutVars>
      </dgm:prSet>
      <dgm:spPr/>
    </dgm:pt>
    <dgm:pt modelId="{C332D859-2F51-4761-8193-213E4D3C701A}" type="pres">
      <dgm:prSet presAssocID="{56463ADC-C3A4-4459-881E-4346603E1BA1}" presName="FourNodes_2" presStyleLbl="node1" presStyleIdx="1" presStyleCnt="4">
        <dgm:presLayoutVars>
          <dgm:bulletEnabled val="1"/>
        </dgm:presLayoutVars>
      </dgm:prSet>
      <dgm:spPr/>
    </dgm:pt>
    <dgm:pt modelId="{5764EB9E-98AE-470F-B709-A8D2AF28C791}" type="pres">
      <dgm:prSet presAssocID="{56463ADC-C3A4-4459-881E-4346603E1BA1}" presName="FourNodes_3" presStyleLbl="node1" presStyleIdx="2" presStyleCnt="4">
        <dgm:presLayoutVars>
          <dgm:bulletEnabled val="1"/>
        </dgm:presLayoutVars>
      </dgm:prSet>
      <dgm:spPr/>
    </dgm:pt>
    <dgm:pt modelId="{D67C516A-91D1-47B9-B610-1D1DA1424DD0}" type="pres">
      <dgm:prSet presAssocID="{56463ADC-C3A4-4459-881E-4346603E1BA1}" presName="FourNodes_4" presStyleLbl="node1" presStyleIdx="3" presStyleCnt="4">
        <dgm:presLayoutVars>
          <dgm:bulletEnabled val="1"/>
        </dgm:presLayoutVars>
      </dgm:prSet>
      <dgm:spPr/>
    </dgm:pt>
    <dgm:pt modelId="{E354A179-0F23-4D1E-8F2F-AB08E8D18D27}" type="pres">
      <dgm:prSet presAssocID="{56463ADC-C3A4-4459-881E-4346603E1BA1}" presName="FourConn_1-2" presStyleLbl="fgAccFollowNode1" presStyleIdx="0" presStyleCnt="3">
        <dgm:presLayoutVars>
          <dgm:bulletEnabled val="1"/>
        </dgm:presLayoutVars>
      </dgm:prSet>
      <dgm:spPr/>
    </dgm:pt>
    <dgm:pt modelId="{815EA210-231C-4EEC-A73A-F3A123E47954}" type="pres">
      <dgm:prSet presAssocID="{56463ADC-C3A4-4459-881E-4346603E1BA1}" presName="FourConn_2-3" presStyleLbl="fgAccFollowNode1" presStyleIdx="1" presStyleCnt="3">
        <dgm:presLayoutVars>
          <dgm:bulletEnabled val="1"/>
        </dgm:presLayoutVars>
      </dgm:prSet>
      <dgm:spPr/>
    </dgm:pt>
    <dgm:pt modelId="{2D97A4E4-433F-4F9B-95F1-4D71735A02BA}" type="pres">
      <dgm:prSet presAssocID="{56463ADC-C3A4-4459-881E-4346603E1BA1}" presName="FourConn_3-4" presStyleLbl="fgAccFollowNode1" presStyleIdx="2" presStyleCnt="3">
        <dgm:presLayoutVars>
          <dgm:bulletEnabled val="1"/>
        </dgm:presLayoutVars>
      </dgm:prSet>
      <dgm:spPr/>
    </dgm:pt>
    <dgm:pt modelId="{C7691374-D773-454F-98AC-EDD2A71C952C}" type="pres">
      <dgm:prSet presAssocID="{56463ADC-C3A4-4459-881E-4346603E1BA1}" presName="FourNodes_1_text" presStyleLbl="node1" presStyleIdx="3" presStyleCnt="4">
        <dgm:presLayoutVars>
          <dgm:bulletEnabled val="1"/>
        </dgm:presLayoutVars>
      </dgm:prSet>
      <dgm:spPr/>
    </dgm:pt>
    <dgm:pt modelId="{EA339929-650D-49B2-8AC0-0EA9D742D210}" type="pres">
      <dgm:prSet presAssocID="{56463ADC-C3A4-4459-881E-4346603E1BA1}" presName="FourNodes_2_text" presStyleLbl="node1" presStyleIdx="3" presStyleCnt="4">
        <dgm:presLayoutVars>
          <dgm:bulletEnabled val="1"/>
        </dgm:presLayoutVars>
      </dgm:prSet>
      <dgm:spPr/>
    </dgm:pt>
    <dgm:pt modelId="{7580B4EB-1AC2-48E9-962C-2B19022B807E}" type="pres">
      <dgm:prSet presAssocID="{56463ADC-C3A4-4459-881E-4346603E1BA1}" presName="FourNodes_3_text" presStyleLbl="node1" presStyleIdx="3" presStyleCnt="4">
        <dgm:presLayoutVars>
          <dgm:bulletEnabled val="1"/>
        </dgm:presLayoutVars>
      </dgm:prSet>
      <dgm:spPr/>
    </dgm:pt>
    <dgm:pt modelId="{8D0FDB34-AE34-4E23-83EA-1956313BD7ED}" type="pres">
      <dgm:prSet presAssocID="{56463ADC-C3A4-4459-881E-4346603E1BA1}" presName="FourNodes_4_text" presStyleLbl="node1" presStyleIdx="3" presStyleCnt="4">
        <dgm:presLayoutVars>
          <dgm:bulletEnabled val="1"/>
        </dgm:presLayoutVars>
      </dgm:prSet>
      <dgm:spPr/>
    </dgm:pt>
  </dgm:ptLst>
  <dgm:cxnLst>
    <dgm:cxn modelId="{73FDDD00-B49A-4840-A09F-750DD63653EF}" type="presOf" srcId="{56463ADC-C3A4-4459-881E-4346603E1BA1}" destId="{CF09E22C-47E1-814D-AEB7-C656D5D0ECC8}" srcOrd="0" destOrd="0" presId="urn:microsoft.com/office/officeart/2005/8/layout/vProcess5"/>
    <dgm:cxn modelId="{D75DF601-EC34-4D00-8659-BB2659577112}" type="presOf" srcId="{B5DD0A36-4858-48A8-A6C7-BF88D124FBFD}" destId="{E354A179-0F23-4D1E-8F2F-AB08E8D18D27}" srcOrd="0" destOrd="0" presId="urn:microsoft.com/office/officeart/2005/8/layout/vProcess5"/>
    <dgm:cxn modelId="{8EFCE718-8CEF-AB49-A3AD-C217E982C30D}" srcId="{56463ADC-C3A4-4459-881E-4346603E1BA1}" destId="{1978A2E8-E461-5D4F-A077-579FFBEDAC9E}" srcOrd="2" destOrd="0" parTransId="{0472AB41-7842-834E-AAE9-E2352FE1AD37}" sibTransId="{845E6781-1577-5942-B2BB-2B5CAD7D2777}"/>
    <dgm:cxn modelId="{140FDE19-7935-4A44-86A4-31FE2D0E6ED6}" type="presOf" srcId="{BF072E17-541C-4D51-8504-27F28DDD6140}" destId="{815EA210-231C-4EEC-A73A-F3A123E47954}" srcOrd="0" destOrd="0" presId="urn:microsoft.com/office/officeart/2005/8/layout/vProcess5"/>
    <dgm:cxn modelId="{BB55E32F-6356-4188-871A-E5B59318BA9D}" type="presOf" srcId="{1978A2E8-E461-5D4F-A077-579FFBEDAC9E}" destId="{7580B4EB-1AC2-48E9-962C-2B19022B807E}" srcOrd="1" destOrd="0" presId="urn:microsoft.com/office/officeart/2005/8/layout/vProcess5"/>
    <dgm:cxn modelId="{AD5EB840-2248-434D-8425-F93DC26B40C3}" srcId="{56463ADC-C3A4-4459-881E-4346603E1BA1}" destId="{CB70DD3B-8A13-40F4-ABEC-17F90643C2F3}" srcOrd="1" destOrd="0" parTransId="{A0FABA31-F7D1-4BE4-8B02-E55B0F60543E}" sibTransId="{BF072E17-541C-4D51-8504-27F28DDD6140}"/>
    <dgm:cxn modelId="{97FB215F-B167-47B8-B4E1-FAFA65A8E311}" type="presOf" srcId="{1978A2E8-E461-5D4F-A077-579FFBEDAC9E}" destId="{5764EB9E-98AE-470F-B709-A8D2AF28C791}" srcOrd="0" destOrd="0" presId="urn:microsoft.com/office/officeart/2005/8/layout/vProcess5"/>
    <dgm:cxn modelId="{C3224E67-06A6-485C-B812-6C46C8C8228B}" type="presOf" srcId="{7E8F5399-46FD-4428-8B6B-AFEC7B5069B5}" destId="{C7691374-D773-454F-98AC-EDD2A71C952C}" srcOrd="1" destOrd="0" presId="urn:microsoft.com/office/officeart/2005/8/layout/vProcess5"/>
    <dgm:cxn modelId="{01409A72-468B-4452-958E-ABE4737CE8A0}" type="presOf" srcId="{845E6781-1577-5942-B2BB-2B5CAD7D2777}" destId="{2D97A4E4-433F-4F9B-95F1-4D71735A02BA}" srcOrd="0" destOrd="0" presId="urn:microsoft.com/office/officeart/2005/8/layout/vProcess5"/>
    <dgm:cxn modelId="{A04BDF84-614C-4405-80DD-C5ABFE162376}" srcId="{56463ADC-C3A4-4459-881E-4346603E1BA1}" destId="{7E8F5399-46FD-4428-8B6B-AFEC7B5069B5}" srcOrd="0" destOrd="0" parTransId="{411C210D-F99E-4901-85DE-328EB9C3B2BA}" sibTransId="{B5DD0A36-4858-48A8-A6C7-BF88D124FBFD}"/>
    <dgm:cxn modelId="{664E178C-93C4-42E1-A597-6D4CBCB22BC6}" type="presOf" srcId="{CFA95F90-4877-A847-869C-F09FD73599A5}" destId="{D67C516A-91D1-47B9-B610-1D1DA1424DD0}" srcOrd="0" destOrd="0" presId="urn:microsoft.com/office/officeart/2005/8/layout/vProcess5"/>
    <dgm:cxn modelId="{E941F5BC-942B-4891-9E1C-3E324CD723E4}" type="presOf" srcId="{7E8F5399-46FD-4428-8B6B-AFEC7B5069B5}" destId="{9D63AE30-5632-48F0-8572-1107A36044AE}" srcOrd="0" destOrd="0" presId="urn:microsoft.com/office/officeart/2005/8/layout/vProcess5"/>
    <dgm:cxn modelId="{5A729BE0-DF47-41A1-9FEF-0FA25E84E6E5}" type="presOf" srcId="{CFA95F90-4877-A847-869C-F09FD73599A5}" destId="{8D0FDB34-AE34-4E23-83EA-1956313BD7ED}" srcOrd="1" destOrd="0" presId="urn:microsoft.com/office/officeart/2005/8/layout/vProcess5"/>
    <dgm:cxn modelId="{8F5A94E5-40DA-F643-8772-CE95EEF91FB8}" srcId="{56463ADC-C3A4-4459-881E-4346603E1BA1}" destId="{CFA95F90-4877-A847-869C-F09FD73599A5}" srcOrd="3" destOrd="0" parTransId="{F51D619B-5634-5B4D-BE4F-CBCDE13472D9}" sibTransId="{E82ADDFE-FADE-D84D-BB36-0962A57F175A}"/>
    <dgm:cxn modelId="{EF6962EA-AC9A-4774-9A68-F2C4F585447C}" type="presOf" srcId="{CB70DD3B-8A13-40F4-ABEC-17F90643C2F3}" destId="{EA339929-650D-49B2-8AC0-0EA9D742D210}" srcOrd="1" destOrd="0" presId="urn:microsoft.com/office/officeart/2005/8/layout/vProcess5"/>
    <dgm:cxn modelId="{AD227DF8-3539-40A0-BFC6-8CAB6F83453D}" type="presOf" srcId="{CB70DD3B-8A13-40F4-ABEC-17F90643C2F3}" destId="{C332D859-2F51-4761-8193-213E4D3C701A}" srcOrd="0" destOrd="0" presId="urn:microsoft.com/office/officeart/2005/8/layout/vProcess5"/>
    <dgm:cxn modelId="{D0A7FDE0-3205-534A-B301-90F158E98AC6}" type="presParOf" srcId="{CF09E22C-47E1-814D-AEB7-C656D5D0ECC8}" destId="{30F24969-E100-6D41-9216-509CBBC1F85A}" srcOrd="0" destOrd="0" presId="urn:microsoft.com/office/officeart/2005/8/layout/vProcess5"/>
    <dgm:cxn modelId="{D6DF4687-F614-42CC-A0BC-C17BA26E7D67}" type="presParOf" srcId="{CF09E22C-47E1-814D-AEB7-C656D5D0ECC8}" destId="{9D63AE30-5632-48F0-8572-1107A36044AE}" srcOrd="1" destOrd="0" presId="urn:microsoft.com/office/officeart/2005/8/layout/vProcess5"/>
    <dgm:cxn modelId="{CF10A998-0868-4CBA-93FA-D3CC8CEA1FAC}" type="presParOf" srcId="{CF09E22C-47E1-814D-AEB7-C656D5D0ECC8}" destId="{C332D859-2F51-4761-8193-213E4D3C701A}" srcOrd="2" destOrd="0" presId="urn:microsoft.com/office/officeart/2005/8/layout/vProcess5"/>
    <dgm:cxn modelId="{3C54672F-B0FF-44CA-9F52-F682F1382652}" type="presParOf" srcId="{CF09E22C-47E1-814D-AEB7-C656D5D0ECC8}" destId="{5764EB9E-98AE-470F-B709-A8D2AF28C791}" srcOrd="3" destOrd="0" presId="urn:microsoft.com/office/officeart/2005/8/layout/vProcess5"/>
    <dgm:cxn modelId="{F9DEC6BA-67E9-40BB-B8C7-99E1EAD055C1}" type="presParOf" srcId="{CF09E22C-47E1-814D-AEB7-C656D5D0ECC8}" destId="{D67C516A-91D1-47B9-B610-1D1DA1424DD0}" srcOrd="4" destOrd="0" presId="urn:microsoft.com/office/officeart/2005/8/layout/vProcess5"/>
    <dgm:cxn modelId="{6D79B86D-8F55-47DF-989E-B7B942C620B8}" type="presParOf" srcId="{CF09E22C-47E1-814D-AEB7-C656D5D0ECC8}" destId="{E354A179-0F23-4D1E-8F2F-AB08E8D18D27}" srcOrd="5" destOrd="0" presId="urn:microsoft.com/office/officeart/2005/8/layout/vProcess5"/>
    <dgm:cxn modelId="{42E1A61F-2F6A-4D0B-9E25-6055FF48A88D}" type="presParOf" srcId="{CF09E22C-47E1-814D-AEB7-C656D5D0ECC8}" destId="{815EA210-231C-4EEC-A73A-F3A123E47954}" srcOrd="6" destOrd="0" presId="urn:microsoft.com/office/officeart/2005/8/layout/vProcess5"/>
    <dgm:cxn modelId="{64B401BA-183F-4080-8435-17FD55906A10}" type="presParOf" srcId="{CF09E22C-47E1-814D-AEB7-C656D5D0ECC8}" destId="{2D97A4E4-433F-4F9B-95F1-4D71735A02BA}" srcOrd="7" destOrd="0" presId="urn:microsoft.com/office/officeart/2005/8/layout/vProcess5"/>
    <dgm:cxn modelId="{C0195475-C800-42EB-9620-76D6C61F6F08}" type="presParOf" srcId="{CF09E22C-47E1-814D-AEB7-C656D5D0ECC8}" destId="{C7691374-D773-454F-98AC-EDD2A71C952C}" srcOrd="8" destOrd="0" presId="urn:microsoft.com/office/officeart/2005/8/layout/vProcess5"/>
    <dgm:cxn modelId="{994AEBF9-DFFF-491F-80B1-EB55A445110C}" type="presParOf" srcId="{CF09E22C-47E1-814D-AEB7-C656D5D0ECC8}" destId="{EA339929-650D-49B2-8AC0-0EA9D742D210}" srcOrd="9" destOrd="0" presId="urn:microsoft.com/office/officeart/2005/8/layout/vProcess5"/>
    <dgm:cxn modelId="{C785BA1D-63D3-41C7-9DD4-7D4CB32845EE}" type="presParOf" srcId="{CF09E22C-47E1-814D-AEB7-C656D5D0ECC8}" destId="{7580B4EB-1AC2-48E9-962C-2B19022B807E}" srcOrd="10" destOrd="0" presId="urn:microsoft.com/office/officeart/2005/8/layout/vProcess5"/>
    <dgm:cxn modelId="{BFC4E639-E8EE-42C6-8784-C5837CAB0EDE}" type="presParOf" srcId="{CF09E22C-47E1-814D-AEB7-C656D5D0ECC8}" destId="{8D0FDB34-AE34-4E23-83EA-1956313BD7ED}"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A425B3-0240-8B41-BEE4-AF810850E8D3}" type="doc">
      <dgm:prSet loTypeId="urn:microsoft.com/office/officeart/2005/8/layout/list1" loCatId="list" qsTypeId="urn:microsoft.com/office/officeart/2005/8/quickstyle/simple2" qsCatId="simple" csTypeId="urn:microsoft.com/office/officeart/2005/8/colors/accent3_2" csCatId="accent3" phldr="1"/>
      <dgm:spPr/>
      <dgm:t>
        <a:bodyPr/>
        <a:lstStyle/>
        <a:p>
          <a:endParaRPr lang="it-IT"/>
        </a:p>
      </dgm:t>
    </dgm:pt>
    <dgm:pt modelId="{CC0957FB-3EE5-0249-8700-0AAC8098948F}">
      <dgm:prSet phldrT="[Testo]"/>
      <dgm:spPr/>
      <dgm:t>
        <a:bodyPr/>
        <a:lstStyle/>
        <a:p>
          <a:r>
            <a:rPr lang="it-IT" dirty="0"/>
            <a:t>Da</a:t>
          </a:r>
        </a:p>
      </dgm:t>
    </dgm:pt>
    <dgm:pt modelId="{94990364-BED1-784E-A8DE-4040A33C3935}" type="parTrans" cxnId="{12A29D73-E21F-C444-A8AC-9BC0576373E2}">
      <dgm:prSet/>
      <dgm:spPr/>
      <dgm:t>
        <a:bodyPr/>
        <a:lstStyle/>
        <a:p>
          <a:endParaRPr lang="it-IT"/>
        </a:p>
      </dgm:t>
    </dgm:pt>
    <dgm:pt modelId="{66AF33E5-C1B0-EB49-8F4B-16DB9A6B01B0}" type="sibTrans" cxnId="{12A29D73-E21F-C444-A8AC-9BC0576373E2}">
      <dgm:prSet/>
      <dgm:spPr/>
      <dgm:t>
        <a:bodyPr/>
        <a:lstStyle/>
        <a:p>
          <a:endParaRPr lang="it-IT"/>
        </a:p>
      </dgm:t>
    </dgm:pt>
    <dgm:pt modelId="{89C557AE-A3EB-DF47-8382-1639820B46C1}">
      <dgm:prSet phldrT="[Testo]" custT="1"/>
      <dgm:spPr/>
      <dgm:t>
        <a:bodyPr/>
        <a:lstStyle/>
        <a:p>
          <a:pPr>
            <a:buNone/>
          </a:pPr>
          <a:r>
            <a:rPr lang="it-IT" sz="3200" b="1" dirty="0">
              <a:effectLst/>
            </a:rPr>
            <a:t>Ente ausiliario dello Stato</a:t>
          </a:r>
          <a:endParaRPr lang="it-IT" sz="3200" b="1" dirty="0"/>
        </a:p>
      </dgm:t>
    </dgm:pt>
    <dgm:pt modelId="{18C9358C-5F7A-ED46-9B32-1CDC816ED867}" type="parTrans" cxnId="{15909D11-3B0E-B24B-BDB0-AB172677502F}">
      <dgm:prSet/>
      <dgm:spPr/>
      <dgm:t>
        <a:bodyPr/>
        <a:lstStyle/>
        <a:p>
          <a:endParaRPr lang="it-IT"/>
        </a:p>
      </dgm:t>
    </dgm:pt>
    <dgm:pt modelId="{CA892E4B-2A0E-2D47-A658-839AE0F74782}" type="sibTrans" cxnId="{15909D11-3B0E-B24B-BDB0-AB172677502F}">
      <dgm:prSet/>
      <dgm:spPr/>
      <dgm:t>
        <a:bodyPr/>
        <a:lstStyle/>
        <a:p>
          <a:endParaRPr lang="it-IT"/>
        </a:p>
      </dgm:t>
    </dgm:pt>
    <dgm:pt modelId="{3045040D-9CCF-A543-8BC4-631F15F6C24A}">
      <dgm:prSet phldrT="[Testo]"/>
      <dgm:spPr/>
      <dgm:t>
        <a:bodyPr/>
        <a:lstStyle/>
        <a:p>
          <a:r>
            <a:rPr lang="it-IT" dirty="0"/>
            <a:t>A</a:t>
          </a:r>
        </a:p>
      </dgm:t>
    </dgm:pt>
    <dgm:pt modelId="{DF76D2BE-11DF-6F4E-BC7B-DEF7D59188A5}" type="parTrans" cxnId="{10545230-66E3-0E4F-BD39-EB73750A751D}">
      <dgm:prSet/>
      <dgm:spPr/>
      <dgm:t>
        <a:bodyPr/>
        <a:lstStyle/>
        <a:p>
          <a:endParaRPr lang="it-IT"/>
        </a:p>
      </dgm:t>
    </dgm:pt>
    <dgm:pt modelId="{146247D0-9435-FE40-83EB-04220CF7B1FF}" type="sibTrans" cxnId="{10545230-66E3-0E4F-BD39-EB73750A751D}">
      <dgm:prSet/>
      <dgm:spPr/>
      <dgm:t>
        <a:bodyPr/>
        <a:lstStyle/>
        <a:p>
          <a:endParaRPr lang="it-IT"/>
        </a:p>
      </dgm:t>
    </dgm:pt>
    <dgm:pt modelId="{7B4EA0A3-BE06-1C46-B2A3-71F2D17EBF5A}">
      <dgm:prSet phldrT="[Testo]" custT="1"/>
      <dgm:spPr/>
      <dgm:t>
        <a:bodyPr/>
        <a:lstStyle/>
        <a:p>
          <a:pPr>
            <a:buNone/>
          </a:pPr>
          <a:r>
            <a:rPr lang="it-IT" sz="3200" b="1" dirty="0">
              <a:effectLst/>
            </a:rPr>
            <a:t>Organo sussidiario dello Stato</a:t>
          </a:r>
          <a:endParaRPr lang="it-IT" sz="3200" b="1" dirty="0"/>
        </a:p>
      </dgm:t>
    </dgm:pt>
    <dgm:pt modelId="{B147BD2F-39BA-1B45-9780-79D4438ACFAD}" type="parTrans" cxnId="{7D8DAE26-8B0B-E648-985F-070981BB5F85}">
      <dgm:prSet/>
      <dgm:spPr/>
      <dgm:t>
        <a:bodyPr/>
        <a:lstStyle/>
        <a:p>
          <a:endParaRPr lang="it-IT"/>
        </a:p>
      </dgm:t>
    </dgm:pt>
    <dgm:pt modelId="{B49B35EC-C824-874A-8860-48BB1CA2B15E}" type="sibTrans" cxnId="{7D8DAE26-8B0B-E648-985F-070981BB5F85}">
      <dgm:prSet/>
      <dgm:spPr/>
      <dgm:t>
        <a:bodyPr/>
        <a:lstStyle/>
        <a:p>
          <a:endParaRPr lang="it-IT"/>
        </a:p>
      </dgm:t>
    </dgm:pt>
    <dgm:pt modelId="{9003AE4C-4DA1-2C4E-AA36-93D271D10A8B}" type="pres">
      <dgm:prSet presAssocID="{27A425B3-0240-8B41-BEE4-AF810850E8D3}" presName="linear" presStyleCnt="0">
        <dgm:presLayoutVars>
          <dgm:dir/>
          <dgm:animLvl val="lvl"/>
          <dgm:resizeHandles val="exact"/>
        </dgm:presLayoutVars>
      </dgm:prSet>
      <dgm:spPr/>
    </dgm:pt>
    <dgm:pt modelId="{7BCE9879-2FB1-9F4E-8508-02633184E56A}" type="pres">
      <dgm:prSet presAssocID="{CC0957FB-3EE5-0249-8700-0AAC8098948F}" presName="parentLin" presStyleCnt="0"/>
      <dgm:spPr/>
    </dgm:pt>
    <dgm:pt modelId="{2A793319-48E0-4545-A0BE-3DA350C86C5D}" type="pres">
      <dgm:prSet presAssocID="{CC0957FB-3EE5-0249-8700-0AAC8098948F}" presName="parentLeftMargin" presStyleLbl="node1" presStyleIdx="0" presStyleCnt="2"/>
      <dgm:spPr/>
    </dgm:pt>
    <dgm:pt modelId="{F8F8A0B2-7336-8D47-9A79-10D348339477}" type="pres">
      <dgm:prSet presAssocID="{CC0957FB-3EE5-0249-8700-0AAC8098948F}" presName="parentText" presStyleLbl="node1" presStyleIdx="0" presStyleCnt="2">
        <dgm:presLayoutVars>
          <dgm:chMax val="0"/>
          <dgm:bulletEnabled val="1"/>
        </dgm:presLayoutVars>
      </dgm:prSet>
      <dgm:spPr/>
    </dgm:pt>
    <dgm:pt modelId="{9D04436B-0393-F540-B287-D0E5BAACDB70}" type="pres">
      <dgm:prSet presAssocID="{CC0957FB-3EE5-0249-8700-0AAC8098948F}" presName="negativeSpace" presStyleCnt="0"/>
      <dgm:spPr/>
    </dgm:pt>
    <dgm:pt modelId="{69375CBF-DCB7-754C-A06E-9A918990F121}" type="pres">
      <dgm:prSet presAssocID="{CC0957FB-3EE5-0249-8700-0AAC8098948F}" presName="childText" presStyleLbl="conFgAcc1" presStyleIdx="0" presStyleCnt="2" custLinFactNeighborY="20883">
        <dgm:presLayoutVars>
          <dgm:bulletEnabled val="1"/>
        </dgm:presLayoutVars>
      </dgm:prSet>
      <dgm:spPr/>
    </dgm:pt>
    <dgm:pt modelId="{C093D6AB-81B7-1E46-9A12-D19B60A8E2C0}" type="pres">
      <dgm:prSet presAssocID="{66AF33E5-C1B0-EB49-8F4B-16DB9A6B01B0}" presName="spaceBetweenRectangles" presStyleCnt="0"/>
      <dgm:spPr/>
    </dgm:pt>
    <dgm:pt modelId="{96C1F628-D61D-1145-88C0-E0E965151C6C}" type="pres">
      <dgm:prSet presAssocID="{3045040D-9CCF-A543-8BC4-631F15F6C24A}" presName="parentLin" presStyleCnt="0"/>
      <dgm:spPr/>
    </dgm:pt>
    <dgm:pt modelId="{194FCB98-3C11-9C49-A5AB-B17692F7AFE3}" type="pres">
      <dgm:prSet presAssocID="{3045040D-9CCF-A543-8BC4-631F15F6C24A}" presName="parentLeftMargin" presStyleLbl="node1" presStyleIdx="0" presStyleCnt="2"/>
      <dgm:spPr/>
    </dgm:pt>
    <dgm:pt modelId="{9C564770-F6C5-FC40-8F1B-E49D8EB1D8B2}" type="pres">
      <dgm:prSet presAssocID="{3045040D-9CCF-A543-8BC4-631F15F6C24A}" presName="parentText" presStyleLbl="node1" presStyleIdx="1" presStyleCnt="2">
        <dgm:presLayoutVars>
          <dgm:chMax val="0"/>
          <dgm:bulletEnabled val="1"/>
        </dgm:presLayoutVars>
      </dgm:prSet>
      <dgm:spPr/>
    </dgm:pt>
    <dgm:pt modelId="{905ED601-9678-0746-A232-B6D5BF60B994}" type="pres">
      <dgm:prSet presAssocID="{3045040D-9CCF-A543-8BC4-631F15F6C24A}" presName="negativeSpace" presStyleCnt="0"/>
      <dgm:spPr/>
    </dgm:pt>
    <dgm:pt modelId="{888611A7-8651-7441-A1C5-9E3772AF4DA4}" type="pres">
      <dgm:prSet presAssocID="{3045040D-9CCF-A543-8BC4-631F15F6C24A}" presName="childText" presStyleLbl="conFgAcc1" presStyleIdx="1" presStyleCnt="2">
        <dgm:presLayoutVars>
          <dgm:bulletEnabled val="1"/>
        </dgm:presLayoutVars>
      </dgm:prSet>
      <dgm:spPr/>
    </dgm:pt>
  </dgm:ptLst>
  <dgm:cxnLst>
    <dgm:cxn modelId="{15909D11-3B0E-B24B-BDB0-AB172677502F}" srcId="{CC0957FB-3EE5-0249-8700-0AAC8098948F}" destId="{89C557AE-A3EB-DF47-8382-1639820B46C1}" srcOrd="0" destOrd="0" parTransId="{18C9358C-5F7A-ED46-9B32-1CDC816ED867}" sibTransId="{CA892E4B-2A0E-2D47-A658-839AE0F74782}"/>
    <dgm:cxn modelId="{7D8DAE26-8B0B-E648-985F-070981BB5F85}" srcId="{3045040D-9CCF-A543-8BC4-631F15F6C24A}" destId="{7B4EA0A3-BE06-1C46-B2A3-71F2D17EBF5A}" srcOrd="0" destOrd="0" parTransId="{B147BD2F-39BA-1B45-9780-79D4438ACFAD}" sibTransId="{B49B35EC-C824-874A-8860-48BB1CA2B15E}"/>
    <dgm:cxn modelId="{60F1D726-9CC4-494C-B8DC-E7AA97869FD4}" type="presOf" srcId="{7B4EA0A3-BE06-1C46-B2A3-71F2D17EBF5A}" destId="{888611A7-8651-7441-A1C5-9E3772AF4DA4}" srcOrd="0" destOrd="0" presId="urn:microsoft.com/office/officeart/2005/8/layout/list1"/>
    <dgm:cxn modelId="{10545230-66E3-0E4F-BD39-EB73750A751D}" srcId="{27A425B3-0240-8B41-BEE4-AF810850E8D3}" destId="{3045040D-9CCF-A543-8BC4-631F15F6C24A}" srcOrd="1" destOrd="0" parTransId="{DF76D2BE-11DF-6F4E-BC7B-DEF7D59188A5}" sibTransId="{146247D0-9435-FE40-83EB-04220CF7B1FF}"/>
    <dgm:cxn modelId="{B2DC6937-6688-FE4E-AD02-D827FD87B5E0}" type="presOf" srcId="{3045040D-9CCF-A543-8BC4-631F15F6C24A}" destId="{9C564770-F6C5-FC40-8F1B-E49D8EB1D8B2}" srcOrd="1" destOrd="0" presId="urn:microsoft.com/office/officeart/2005/8/layout/list1"/>
    <dgm:cxn modelId="{2C7BE361-C84D-C340-921D-77F42842A949}" type="presOf" srcId="{CC0957FB-3EE5-0249-8700-0AAC8098948F}" destId="{F8F8A0B2-7336-8D47-9A79-10D348339477}" srcOrd="1" destOrd="0" presId="urn:microsoft.com/office/officeart/2005/8/layout/list1"/>
    <dgm:cxn modelId="{12A29D73-E21F-C444-A8AC-9BC0576373E2}" srcId="{27A425B3-0240-8B41-BEE4-AF810850E8D3}" destId="{CC0957FB-3EE5-0249-8700-0AAC8098948F}" srcOrd="0" destOrd="0" parTransId="{94990364-BED1-784E-A8DE-4040A33C3935}" sibTransId="{66AF33E5-C1B0-EB49-8F4B-16DB9A6B01B0}"/>
    <dgm:cxn modelId="{9971F559-DB78-9441-A5D5-187972CB9FA7}" type="presOf" srcId="{CC0957FB-3EE5-0249-8700-0AAC8098948F}" destId="{2A793319-48E0-4545-A0BE-3DA350C86C5D}" srcOrd="0" destOrd="0" presId="urn:microsoft.com/office/officeart/2005/8/layout/list1"/>
    <dgm:cxn modelId="{520CFE98-D1A4-B44F-8327-B2A1545A4DC8}" type="presOf" srcId="{27A425B3-0240-8B41-BEE4-AF810850E8D3}" destId="{9003AE4C-4DA1-2C4E-AA36-93D271D10A8B}" srcOrd="0" destOrd="0" presId="urn:microsoft.com/office/officeart/2005/8/layout/list1"/>
    <dgm:cxn modelId="{5EF911C8-783E-2443-9927-DFD561867458}" type="presOf" srcId="{89C557AE-A3EB-DF47-8382-1639820B46C1}" destId="{69375CBF-DCB7-754C-A06E-9A918990F121}" srcOrd="0" destOrd="0" presId="urn:microsoft.com/office/officeart/2005/8/layout/list1"/>
    <dgm:cxn modelId="{EA846BE6-3337-6C45-8E2C-79389F88DBC9}" type="presOf" srcId="{3045040D-9CCF-A543-8BC4-631F15F6C24A}" destId="{194FCB98-3C11-9C49-A5AB-B17692F7AFE3}" srcOrd="0" destOrd="0" presId="urn:microsoft.com/office/officeart/2005/8/layout/list1"/>
    <dgm:cxn modelId="{AE2560EF-7D38-4742-A59A-DD01DD3A2A4E}" type="presParOf" srcId="{9003AE4C-4DA1-2C4E-AA36-93D271D10A8B}" destId="{7BCE9879-2FB1-9F4E-8508-02633184E56A}" srcOrd="0" destOrd="0" presId="urn:microsoft.com/office/officeart/2005/8/layout/list1"/>
    <dgm:cxn modelId="{62A4C69F-796F-8A40-8826-2F4B941A2175}" type="presParOf" srcId="{7BCE9879-2FB1-9F4E-8508-02633184E56A}" destId="{2A793319-48E0-4545-A0BE-3DA350C86C5D}" srcOrd="0" destOrd="0" presId="urn:microsoft.com/office/officeart/2005/8/layout/list1"/>
    <dgm:cxn modelId="{811ED518-5925-A549-9585-95D69F769F8B}" type="presParOf" srcId="{7BCE9879-2FB1-9F4E-8508-02633184E56A}" destId="{F8F8A0B2-7336-8D47-9A79-10D348339477}" srcOrd="1" destOrd="0" presId="urn:microsoft.com/office/officeart/2005/8/layout/list1"/>
    <dgm:cxn modelId="{A9E3FA00-4E3B-9841-92EC-B3C1791A6CD4}" type="presParOf" srcId="{9003AE4C-4DA1-2C4E-AA36-93D271D10A8B}" destId="{9D04436B-0393-F540-B287-D0E5BAACDB70}" srcOrd="1" destOrd="0" presId="urn:microsoft.com/office/officeart/2005/8/layout/list1"/>
    <dgm:cxn modelId="{F8AAFFAA-76A7-B04B-B50D-0C086ACC7442}" type="presParOf" srcId="{9003AE4C-4DA1-2C4E-AA36-93D271D10A8B}" destId="{69375CBF-DCB7-754C-A06E-9A918990F121}" srcOrd="2" destOrd="0" presId="urn:microsoft.com/office/officeart/2005/8/layout/list1"/>
    <dgm:cxn modelId="{855AFF23-02EA-D04E-B0BD-6E2BD131D2B5}" type="presParOf" srcId="{9003AE4C-4DA1-2C4E-AA36-93D271D10A8B}" destId="{C093D6AB-81B7-1E46-9A12-D19B60A8E2C0}" srcOrd="3" destOrd="0" presId="urn:microsoft.com/office/officeart/2005/8/layout/list1"/>
    <dgm:cxn modelId="{B3446980-6225-104C-AD13-49CC3EF2B0F1}" type="presParOf" srcId="{9003AE4C-4DA1-2C4E-AA36-93D271D10A8B}" destId="{96C1F628-D61D-1145-88C0-E0E965151C6C}" srcOrd="4" destOrd="0" presId="urn:microsoft.com/office/officeart/2005/8/layout/list1"/>
    <dgm:cxn modelId="{28FF1226-AC8F-684E-8EC8-4A748003B730}" type="presParOf" srcId="{96C1F628-D61D-1145-88C0-E0E965151C6C}" destId="{194FCB98-3C11-9C49-A5AB-B17692F7AFE3}" srcOrd="0" destOrd="0" presId="urn:microsoft.com/office/officeart/2005/8/layout/list1"/>
    <dgm:cxn modelId="{D1440B1E-606E-1E46-8129-9369CC4CECFC}" type="presParOf" srcId="{96C1F628-D61D-1145-88C0-E0E965151C6C}" destId="{9C564770-F6C5-FC40-8F1B-E49D8EB1D8B2}" srcOrd="1" destOrd="0" presId="urn:microsoft.com/office/officeart/2005/8/layout/list1"/>
    <dgm:cxn modelId="{C1515AEE-0B24-0048-9D8D-B3EA9E2C0853}" type="presParOf" srcId="{9003AE4C-4DA1-2C4E-AA36-93D271D10A8B}" destId="{905ED601-9678-0746-A232-B6D5BF60B994}" srcOrd="5" destOrd="0" presId="urn:microsoft.com/office/officeart/2005/8/layout/list1"/>
    <dgm:cxn modelId="{6F555C2F-4F00-A34D-A33E-174ED66E7FEF}" type="presParOf" srcId="{9003AE4C-4DA1-2C4E-AA36-93D271D10A8B}" destId="{888611A7-8651-7441-A1C5-9E3772AF4DA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C6FC4D-34C4-5B47-A5C1-FB12D91C6554}" type="doc">
      <dgm:prSet loTypeId="urn:microsoft.com/office/officeart/2016/7/layout/VerticalDownArrowProcess" loCatId="process" qsTypeId="urn:microsoft.com/office/officeart/2005/8/quickstyle/simple5" qsCatId="simple" csTypeId="urn:microsoft.com/office/officeart/2005/8/colors/accent3_2" csCatId="accent3" phldr="1"/>
      <dgm:spPr/>
      <dgm:t>
        <a:bodyPr/>
        <a:lstStyle/>
        <a:p>
          <a:endParaRPr lang="it-IT"/>
        </a:p>
      </dgm:t>
    </dgm:pt>
    <dgm:pt modelId="{234679BE-DF85-8A48-B7DB-0DA6DAE38217}">
      <dgm:prSet phldrT="[Testo]"/>
      <dgm:spPr/>
      <dgm:t>
        <a:bodyPr/>
        <a:lstStyle/>
        <a:p>
          <a:r>
            <a:rPr lang="it-IT" dirty="0"/>
            <a:t>Da</a:t>
          </a:r>
        </a:p>
      </dgm:t>
    </dgm:pt>
    <dgm:pt modelId="{35B4B5A8-0077-5341-8DFC-385629B7F172}" type="parTrans" cxnId="{24766814-2A53-0A42-86EC-A3FAEA73FE35}">
      <dgm:prSet/>
      <dgm:spPr/>
      <dgm:t>
        <a:bodyPr/>
        <a:lstStyle/>
        <a:p>
          <a:endParaRPr lang="it-IT"/>
        </a:p>
      </dgm:t>
    </dgm:pt>
    <dgm:pt modelId="{5B4DE755-E261-794A-B90E-F46E7CDAC426}" type="sibTrans" cxnId="{24766814-2A53-0A42-86EC-A3FAEA73FE35}">
      <dgm:prSet/>
      <dgm:spPr/>
      <dgm:t>
        <a:bodyPr/>
        <a:lstStyle/>
        <a:p>
          <a:endParaRPr lang="it-IT"/>
        </a:p>
      </dgm:t>
    </dgm:pt>
    <dgm:pt modelId="{961D39E8-F99A-F74D-8088-0CFE68FD9F54}">
      <dgm:prSet phldrT="[Testo]"/>
      <dgm:spPr/>
      <dgm:t>
        <a:bodyPr/>
        <a:lstStyle/>
        <a:p>
          <a:r>
            <a:rPr lang="it-IT" dirty="0"/>
            <a:t>1 Collegio, con 1 Albo e 1 Consiglio Direttivo</a:t>
          </a:r>
        </a:p>
      </dgm:t>
    </dgm:pt>
    <dgm:pt modelId="{37E2CAE7-BE69-4B49-8F38-92EFF8F40808}" type="parTrans" cxnId="{7FD45827-C06E-1C4A-8A62-5029D3935FD3}">
      <dgm:prSet/>
      <dgm:spPr/>
      <dgm:t>
        <a:bodyPr/>
        <a:lstStyle/>
        <a:p>
          <a:endParaRPr lang="it-IT"/>
        </a:p>
      </dgm:t>
    </dgm:pt>
    <dgm:pt modelId="{42D13E4C-27F0-8D4E-8984-EAFF13203C36}" type="sibTrans" cxnId="{7FD45827-C06E-1C4A-8A62-5029D3935FD3}">
      <dgm:prSet/>
      <dgm:spPr/>
      <dgm:t>
        <a:bodyPr/>
        <a:lstStyle/>
        <a:p>
          <a:endParaRPr lang="it-IT"/>
        </a:p>
      </dgm:t>
    </dgm:pt>
    <dgm:pt modelId="{1D17F829-8CEE-774F-9445-0A2C16BE1B5B}">
      <dgm:prSet phldrT="[Testo]"/>
      <dgm:spPr/>
      <dgm:t>
        <a:bodyPr/>
        <a:lstStyle/>
        <a:p>
          <a:r>
            <a:rPr lang="it-IT" dirty="0"/>
            <a:t>A</a:t>
          </a:r>
        </a:p>
      </dgm:t>
    </dgm:pt>
    <dgm:pt modelId="{7647E0ED-C98D-AA49-8433-7354F3734E65}" type="parTrans" cxnId="{76D27D38-6A08-7C49-B4BE-35A071004FAC}">
      <dgm:prSet/>
      <dgm:spPr/>
      <dgm:t>
        <a:bodyPr/>
        <a:lstStyle/>
        <a:p>
          <a:endParaRPr lang="it-IT"/>
        </a:p>
      </dgm:t>
    </dgm:pt>
    <dgm:pt modelId="{FD3601F4-BDEA-A143-94D3-27C6E911B81D}" type="sibTrans" cxnId="{76D27D38-6A08-7C49-B4BE-35A071004FAC}">
      <dgm:prSet/>
      <dgm:spPr/>
      <dgm:t>
        <a:bodyPr/>
        <a:lstStyle/>
        <a:p>
          <a:endParaRPr lang="it-IT"/>
        </a:p>
      </dgm:t>
    </dgm:pt>
    <dgm:pt modelId="{38F1FBA8-44D9-2742-BE20-64EE731A7A02}">
      <dgm:prSet phldrT="[Testo]"/>
      <dgm:spPr/>
      <dgm:t>
        <a:bodyPr/>
        <a:lstStyle/>
        <a:p>
          <a:r>
            <a:rPr lang="it-IT" dirty="0"/>
            <a:t>1 Ordine, con 19 Albi, 1 Consiglio Direttivo e 19 Commissioni d’albo</a:t>
          </a:r>
        </a:p>
      </dgm:t>
    </dgm:pt>
    <dgm:pt modelId="{922A498C-E832-A64D-9511-DC5E11F854F0}" type="parTrans" cxnId="{B38EF082-3177-FC4E-AC56-BFEE97A763C5}">
      <dgm:prSet/>
      <dgm:spPr/>
      <dgm:t>
        <a:bodyPr/>
        <a:lstStyle/>
        <a:p>
          <a:endParaRPr lang="it-IT"/>
        </a:p>
      </dgm:t>
    </dgm:pt>
    <dgm:pt modelId="{65013602-781D-DD44-81FA-0304A1888673}" type="sibTrans" cxnId="{B38EF082-3177-FC4E-AC56-BFEE97A763C5}">
      <dgm:prSet/>
      <dgm:spPr/>
      <dgm:t>
        <a:bodyPr/>
        <a:lstStyle/>
        <a:p>
          <a:endParaRPr lang="it-IT"/>
        </a:p>
      </dgm:t>
    </dgm:pt>
    <dgm:pt modelId="{3213141A-BD14-FA49-9CF1-48F1D4DD0DFA}" type="pres">
      <dgm:prSet presAssocID="{F9C6FC4D-34C4-5B47-A5C1-FB12D91C6554}" presName="Name0" presStyleCnt="0">
        <dgm:presLayoutVars>
          <dgm:dir/>
          <dgm:animLvl val="lvl"/>
          <dgm:resizeHandles val="exact"/>
        </dgm:presLayoutVars>
      </dgm:prSet>
      <dgm:spPr/>
    </dgm:pt>
    <dgm:pt modelId="{BDCB5997-E8EE-904D-A470-C10EFBD08DCD}" type="pres">
      <dgm:prSet presAssocID="{1D17F829-8CEE-774F-9445-0A2C16BE1B5B}" presName="boxAndChildren" presStyleCnt="0"/>
      <dgm:spPr/>
    </dgm:pt>
    <dgm:pt modelId="{87D20FCE-C4CE-3241-9174-1103563C33FA}" type="pres">
      <dgm:prSet presAssocID="{1D17F829-8CEE-774F-9445-0A2C16BE1B5B}" presName="parentTextBox" presStyleLbl="alignNode1" presStyleIdx="0" presStyleCnt="2"/>
      <dgm:spPr/>
    </dgm:pt>
    <dgm:pt modelId="{F73CA0F3-9D61-1F4B-A0E2-39704A73334A}" type="pres">
      <dgm:prSet presAssocID="{1D17F829-8CEE-774F-9445-0A2C16BE1B5B}" presName="descendantBox" presStyleLbl="bgAccFollowNode1" presStyleIdx="0" presStyleCnt="2"/>
      <dgm:spPr/>
    </dgm:pt>
    <dgm:pt modelId="{2FDC6B8C-0F04-9E4F-9918-E8D11CC4B0FD}" type="pres">
      <dgm:prSet presAssocID="{5B4DE755-E261-794A-B90E-F46E7CDAC426}" presName="sp" presStyleCnt="0"/>
      <dgm:spPr/>
    </dgm:pt>
    <dgm:pt modelId="{F4A1A06B-7623-EF44-B888-D45D4AED171D}" type="pres">
      <dgm:prSet presAssocID="{234679BE-DF85-8A48-B7DB-0DA6DAE38217}" presName="arrowAndChildren" presStyleCnt="0"/>
      <dgm:spPr/>
    </dgm:pt>
    <dgm:pt modelId="{B25A3FA0-CBE8-A24C-A399-F5705797C9AB}" type="pres">
      <dgm:prSet presAssocID="{234679BE-DF85-8A48-B7DB-0DA6DAE38217}" presName="parentTextArrow" presStyleLbl="node1" presStyleIdx="0" presStyleCnt="0"/>
      <dgm:spPr/>
    </dgm:pt>
    <dgm:pt modelId="{DFAB864C-B8FF-BD4A-BC2E-9D921BC2E6B9}" type="pres">
      <dgm:prSet presAssocID="{234679BE-DF85-8A48-B7DB-0DA6DAE38217}" presName="arrow" presStyleLbl="alignNode1" presStyleIdx="1" presStyleCnt="2"/>
      <dgm:spPr/>
    </dgm:pt>
    <dgm:pt modelId="{E0C7820B-461D-8C4D-8D80-C00CFB6714BA}" type="pres">
      <dgm:prSet presAssocID="{234679BE-DF85-8A48-B7DB-0DA6DAE38217}" presName="descendantArrow" presStyleLbl="bgAccFollowNode1" presStyleIdx="1" presStyleCnt="2"/>
      <dgm:spPr/>
    </dgm:pt>
  </dgm:ptLst>
  <dgm:cxnLst>
    <dgm:cxn modelId="{CB835D02-2139-844B-B070-BD8AC7306C02}" type="presOf" srcId="{234679BE-DF85-8A48-B7DB-0DA6DAE38217}" destId="{DFAB864C-B8FF-BD4A-BC2E-9D921BC2E6B9}" srcOrd="1" destOrd="0" presId="urn:microsoft.com/office/officeart/2016/7/layout/VerticalDownArrowProcess"/>
    <dgm:cxn modelId="{24766814-2A53-0A42-86EC-A3FAEA73FE35}" srcId="{F9C6FC4D-34C4-5B47-A5C1-FB12D91C6554}" destId="{234679BE-DF85-8A48-B7DB-0DA6DAE38217}" srcOrd="0" destOrd="0" parTransId="{35B4B5A8-0077-5341-8DFC-385629B7F172}" sibTransId="{5B4DE755-E261-794A-B90E-F46E7CDAC426}"/>
    <dgm:cxn modelId="{7FD45827-C06E-1C4A-8A62-5029D3935FD3}" srcId="{234679BE-DF85-8A48-B7DB-0DA6DAE38217}" destId="{961D39E8-F99A-F74D-8088-0CFE68FD9F54}" srcOrd="0" destOrd="0" parTransId="{37E2CAE7-BE69-4B49-8F38-92EFF8F40808}" sibTransId="{42D13E4C-27F0-8D4E-8984-EAFF13203C36}"/>
    <dgm:cxn modelId="{546ADF29-8BCA-0243-B069-AF7F65C8E3D9}" type="presOf" srcId="{F9C6FC4D-34C4-5B47-A5C1-FB12D91C6554}" destId="{3213141A-BD14-FA49-9CF1-48F1D4DD0DFA}" srcOrd="0" destOrd="0" presId="urn:microsoft.com/office/officeart/2016/7/layout/VerticalDownArrowProcess"/>
    <dgm:cxn modelId="{0106A836-5A2B-AB43-B816-AFB6581C9495}" type="presOf" srcId="{961D39E8-F99A-F74D-8088-0CFE68FD9F54}" destId="{E0C7820B-461D-8C4D-8D80-C00CFB6714BA}" srcOrd="0" destOrd="0" presId="urn:microsoft.com/office/officeart/2016/7/layout/VerticalDownArrowProcess"/>
    <dgm:cxn modelId="{76D27D38-6A08-7C49-B4BE-35A071004FAC}" srcId="{F9C6FC4D-34C4-5B47-A5C1-FB12D91C6554}" destId="{1D17F829-8CEE-774F-9445-0A2C16BE1B5B}" srcOrd="1" destOrd="0" parTransId="{7647E0ED-C98D-AA49-8433-7354F3734E65}" sibTransId="{FD3601F4-BDEA-A143-94D3-27C6E911B81D}"/>
    <dgm:cxn modelId="{13F76B4D-6C40-D449-AFD1-8414FC02C207}" type="presOf" srcId="{1D17F829-8CEE-774F-9445-0A2C16BE1B5B}" destId="{87D20FCE-C4CE-3241-9174-1103563C33FA}" srcOrd="0" destOrd="0" presId="urn:microsoft.com/office/officeart/2016/7/layout/VerticalDownArrowProcess"/>
    <dgm:cxn modelId="{B38EF082-3177-FC4E-AC56-BFEE97A763C5}" srcId="{1D17F829-8CEE-774F-9445-0A2C16BE1B5B}" destId="{38F1FBA8-44D9-2742-BE20-64EE731A7A02}" srcOrd="0" destOrd="0" parTransId="{922A498C-E832-A64D-9511-DC5E11F854F0}" sibTransId="{65013602-781D-DD44-81FA-0304A1888673}"/>
    <dgm:cxn modelId="{825FDB8F-1B0F-2F46-88ED-3866CC6D2F21}" type="presOf" srcId="{38F1FBA8-44D9-2742-BE20-64EE731A7A02}" destId="{F73CA0F3-9D61-1F4B-A0E2-39704A73334A}" srcOrd="0" destOrd="0" presId="urn:microsoft.com/office/officeart/2016/7/layout/VerticalDownArrowProcess"/>
    <dgm:cxn modelId="{AC37FFBC-4985-8342-93D8-1855134588F2}" type="presOf" srcId="{234679BE-DF85-8A48-B7DB-0DA6DAE38217}" destId="{B25A3FA0-CBE8-A24C-A399-F5705797C9AB}" srcOrd="0" destOrd="0" presId="urn:microsoft.com/office/officeart/2016/7/layout/VerticalDownArrowProcess"/>
    <dgm:cxn modelId="{0D2712F2-BDED-924B-9B81-9426DA4FB595}" type="presParOf" srcId="{3213141A-BD14-FA49-9CF1-48F1D4DD0DFA}" destId="{BDCB5997-E8EE-904D-A470-C10EFBD08DCD}" srcOrd="0" destOrd="0" presId="urn:microsoft.com/office/officeart/2016/7/layout/VerticalDownArrowProcess"/>
    <dgm:cxn modelId="{73E8B792-8F43-CB4D-93BC-B831C4F2507E}" type="presParOf" srcId="{BDCB5997-E8EE-904D-A470-C10EFBD08DCD}" destId="{87D20FCE-C4CE-3241-9174-1103563C33FA}" srcOrd="0" destOrd="0" presId="urn:microsoft.com/office/officeart/2016/7/layout/VerticalDownArrowProcess"/>
    <dgm:cxn modelId="{9CB1B97A-A43B-DF42-9B92-C85FA42F5048}" type="presParOf" srcId="{BDCB5997-E8EE-904D-A470-C10EFBD08DCD}" destId="{F73CA0F3-9D61-1F4B-A0E2-39704A73334A}" srcOrd="1" destOrd="0" presId="urn:microsoft.com/office/officeart/2016/7/layout/VerticalDownArrowProcess"/>
    <dgm:cxn modelId="{80D5E3EE-38DF-C146-96A8-EB00CBE9A204}" type="presParOf" srcId="{3213141A-BD14-FA49-9CF1-48F1D4DD0DFA}" destId="{2FDC6B8C-0F04-9E4F-9918-E8D11CC4B0FD}" srcOrd="1" destOrd="0" presId="urn:microsoft.com/office/officeart/2016/7/layout/VerticalDownArrowProcess"/>
    <dgm:cxn modelId="{63E73EAF-443F-0F4C-87C6-54EBBBDD3C2A}" type="presParOf" srcId="{3213141A-BD14-FA49-9CF1-48F1D4DD0DFA}" destId="{F4A1A06B-7623-EF44-B888-D45D4AED171D}" srcOrd="2" destOrd="0" presId="urn:microsoft.com/office/officeart/2016/7/layout/VerticalDownArrowProcess"/>
    <dgm:cxn modelId="{2236FA09-99F1-C34D-9DAA-83D31EF571E2}" type="presParOf" srcId="{F4A1A06B-7623-EF44-B888-D45D4AED171D}" destId="{B25A3FA0-CBE8-A24C-A399-F5705797C9AB}" srcOrd="0" destOrd="0" presId="urn:microsoft.com/office/officeart/2016/7/layout/VerticalDownArrowProcess"/>
    <dgm:cxn modelId="{10C26706-06DB-E844-BE46-87EE49DFDD32}" type="presParOf" srcId="{F4A1A06B-7623-EF44-B888-D45D4AED171D}" destId="{DFAB864C-B8FF-BD4A-BC2E-9D921BC2E6B9}" srcOrd="1" destOrd="0" presId="urn:microsoft.com/office/officeart/2016/7/layout/VerticalDownArrowProcess"/>
    <dgm:cxn modelId="{56D60387-F2C4-1347-8A12-AA9C2E3FCD1F}" type="presParOf" srcId="{F4A1A06B-7623-EF44-B888-D45D4AED171D}" destId="{E0C7820B-461D-8C4D-8D80-C00CFB6714BA}"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7F5217-BF98-794C-89E7-FB589FB4ABA7}" type="doc">
      <dgm:prSet loTypeId="urn:microsoft.com/office/officeart/2005/8/layout/pyramid2" loCatId="" qsTypeId="urn:microsoft.com/office/officeart/2005/8/quickstyle/simple1" qsCatId="simple" csTypeId="urn:microsoft.com/office/officeart/2005/8/colors/accent3_2" csCatId="accent3" phldr="1"/>
      <dgm:spPr/>
    </dgm:pt>
    <dgm:pt modelId="{3A990032-4C29-1147-ABCF-F45F7F076FEA}">
      <dgm:prSet phldrT="[Testo]"/>
      <dgm:spPr/>
      <dgm:t>
        <a:bodyPr/>
        <a:lstStyle/>
        <a:p>
          <a:r>
            <a:rPr lang="it-IT" dirty="0"/>
            <a:t>Presidente </a:t>
          </a:r>
        </a:p>
      </dgm:t>
    </dgm:pt>
    <dgm:pt modelId="{1A01B3BF-7BC1-A140-A336-1F21F104B63F}" type="parTrans" cxnId="{8DB3ED30-E8CF-0842-BB33-4DBD7CE49607}">
      <dgm:prSet/>
      <dgm:spPr/>
      <dgm:t>
        <a:bodyPr/>
        <a:lstStyle/>
        <a:p>
          <a:endParaRPr lang="it-IT"/>
        </a:p>
      </dgm:t>
    </dgm:pt>
    <dgm:pt modelId="{14367A53-CCE4-D744-AD92-D808A6E54FFF}" type="sibTrans" cxnId="{8DB3ED30-E8CF-0842-BB33-4DBD7CE49607}">
      <dgm:prSet/>
      <dgm:spPr/>
      <dgm:t>
        <a:bodyPr/>
        <a:lstStyle/>
        <a:p>
          <a:endParaRPr lang="it-IT"/>
        </a:p>
      </dgm:t>
    </dgm:pt>
    <dgm:pt modelId="{A6DAE914-2531-1B4B-A633-EF6E9CC36125}">
      <dgm:prSet phldrT="[Testo]"/>
      <dgm:spPr/>
      <dgm:t>
        <a:bodyPr/>
        <a:lstStyle/>
        <a:p>
          <a:r>
            <a:rPr lang="it-IT" dirty="0"/>
            <a:t>Consiglio Direttivo</a:t>
          </a:r>
        </a:p>
      </dgm:t>
    </dgm:pt>
    <dgm:pt modelId="{E21855AB-BC45-AC41-A165-42A2A52F6A00}" type="parTrans" cxnId="{F8725365-8D5B-9249-8709-AC58E6077F52}">
      <dgm:prSet/>
      <dgm:spPr/>
      <dgm:t>
        <a:bodyPr/>
        <a:lstStyle/>
        <a:p>
          <a:endParaRPr lang="it-IT"/>
        </a:p>
      </dgm:t>
    </dgm:pt>
    <dgm:pt modelId="{C22C7C90-1DDF-9B4F-AF68-474D0D347C01}" type="sibTrans" cxnId="{F8725365-8D5B-9249-8709-AC58E6077F52}">
      <dgm:prSet/>
      <dgm:spPr/>
      <dgm:t>
        <a:bodyPr/>
        <a:lstStyle/>
        <a:p>
          <a:endParaRPr lang="it-IT"/>
        </a:p>
      </dgm:t>
    </dgm:pt>
    <dgm:pt modelId="{08A73159-6D6D-5A42-BB0F-617F9CC56EC9}">
      <dgm:prSet phldrT="[Testo]"/>
      <dgm:spPr/>
      <dgm:t>
        <a:bodyPr/>
        <a:lstStyle/>
        <a:p>
          <a:r>
            <a:rPr lang="it-IT" dirty="0"/>
            <a:t>Associazioni Maggiormente rappresentative</a:t>
          </a:r>
        </a:p>
      </dgm:t>
    </dgm:pt>
    <dgm:pt modelId="{757B1A5D-A3DE-A241-95DC-F6F9F3928E76}" type="parTrans" cxnId="{F4056039-0922-764A-B848-4C22E150E7CC}">
      <dgm:prSet/>
      <dgm:spPr/>
      <dgm:t>
        <a:bodyPr/>
        <a:lstStyle/>
        <a:p>
          <a:endParaRPr lang="it-IT"/>
        </a:p>
      </dgm:t>
    </dgm:pt>
    <dgm:pt modelId="{1C7119DB-07C7-ED44-B741-3FDCED788BAA}" type="sibTrans" cxnId="{F4056039-0922-764A-B848-4C22E150E7CC}">
      <dgm:prSet/>
      <dgm:spPr/>
      <dgm:t>
        <a:bodyPr/>
        <a:lstStyle/>
        <a:p>
          <a:endParaRPr lang="it-IT"/>
        </a:p>
      </dgm:t>
    </dgm:pt>
    <dgm:pt modelId="{B49DA6E4-1AC2-594F-8FB8-A45BA172DC55}">
      <dgm:prSet/>
      <dgm:spPr/>
      <dgm:t>
        <a:bodyPr/>
        <a:lstStyle/>
        <a:p>
          <a:r>
            <a:rPr lang="it-IT" dirty="0"/>
            <a:t>Collegio dei Revisori</a:t>
          </a:r>
        </a:p>
      </dgm:t>
    </dgm:pt>
    <dgm:pt modelId="{A15D70E2-DB5A-EE47-8D9E-CFDF32B7A104}" type="parTrans" cxnId="{4BDF5C27-A4A7-2F48-87E9-429DF46B6B34}">
      <dgm:prSet/>
      <dgm:spPr/>
      <dgm:t>
        <a:bodyPr/>
        <a:lstStyle/>
        <a:p>
          <a:endParaRPr lang="it-IT"/>
        </a:p>
      </dgm:t>
    </dgm:pt>
    <dgm:pt modelId="{D2CFBB71-25C5-584A-BF3F-CE086A64C940}" type="sibTrans" cxnId="{4BDF5C27-A4A7-2F48-87E9-429DF46B6B34}">
      <dgm:prSet/>
      <dgm:spPr/>
      <dgm:t>
        <a:bodyPr/>
        <a:lstStyle/>
        <a:p>
          <a:endParaRPr lang="it-IT"/>
        </a:p>
      </dgm:t>
    </dgm:pt>
    <dgm:pt modelId="{5D541D17-F7E6-564B-9E04-08D4D03AEDE1}">
      <dgm:prSet/>
      <dgm:spPr/>
      <dgm:t>
        <a:bodyPr/>
        <a:lstStyle/>
        <a:p>
          <a:r>
            <a:rPr lang="it-IT" dirty="0"/>
            <a:t>Assemblea degli Iscritti</a:t>
          </a:r>
        </a:p>
      </dgm:t>
    </dgm:pt>
    <dgm:pt modelId="{AAC7BA9A-FC36-614C-8FCC-0DF3C43CDF96}" type="parTrans" cxnId="{1792B98C-3B7F-B345-95FD-946831B37F31}">
      <dgm:prSet/>
      <dgm:spPr/>
      <dgm:t>
        <a:bodyPr/>
        <a:lstStyle/>
        <a:p>
          <a:endParaRPr lang="it-IT"/>
        </a:p>
      </dgm:t>
    </dgm:pt>
    <dgm:pt modelId="{259B0632-6A97-8949-9783-CCD1E253640D}" type="sibTrans" cxnId="{1792B98C-3B7F-B345-95FD-946831B37F31}">
      <dgm:prSet/>
      <dgm:spPr/>
      <dgm:t>
        <a:bodyPr/>
        <a:lstStyle/>
        <a:p>
          <a:endParaRPr lang="it-IT"/>
        </a:p>
      </dgm:t>
    </dgm:pt>
    <dgm:pt modelId="{C1FAD7D4-AD6C-2A4E-B92A-5348743BC7ED}" type="pres">
      <dgm:prSet presAssocID="{287F5217-BF98-794C-89E7-FB589FB4ABA7}" presName="compositeShape" presStyleCnt="0">
        <dgm:presLayoutVars>
          <dgm:dir/>
          <dgm:resizeHandles/>
        </dgm:presLayoutVars>
      </dgm:prSet>
      <dgm:spPr/>
    </dgm:pt>
    <dgm:pt modelId="{046F7CA8-0857-654F-AABA-B715636EC4F0}" type="pres">
      <dgm:prSet presAssocID="{287F5217-BF98-794C-89E7-FB589FB4ABA7}" presName="pyramid" presStyleLbl="node1" presStyleIdx="0" presStyleCnt="1"/>
      <dgm:spPr/>
    </dgm:pt>
    <dgm:pt modelId="{69511F8B-C64C-8847-A4F2-7B32702E3F6E}" type="pres">
      <dgm:prSet presAssocID="{287F5217-BF98-794C-89E7-FB589FB4ABA7}" presName="theList" presStyleCnt="0"/>
      <dgm:spPr/>
    </dgm:pt>
    <dgm:pt modelId="{788F16CE-70AC-AF4E-A6FC-EBA0F3DC5DEA}" type="pres">
      <dgm:prSet presAssocID="{3A990032-4C29-1147-ABCF-F45F7F076FEA}" presName="aNode" presStyleLbl="fgAcc1" presStyleIdx="0" presStyleCnt="5">
        <dgm:presLayoutVars>
          <dgm:bulletEnabled val="1"/>
        </dgm:presLayoutVars>
      </dgm:prSet>
      <dgm:spPr/>
    </dgm:pt>
    <dgm:pt modelId="{9D644732-C311-2042-A33F-F606F3D09F08}" type="pres">
      <dgm:prSet presAssocID="{3A990032-4C29-1147-ABCF-F45F7F076FEA}" presName="aSpace" presStyleCnt="0"/>
      <dgm:spPr/>
    </dgm:pt>
    <dgm:pt modelId="{E5016AF6-A2AF-FA4D-8F6F-A04169AF1B8D}" type="pres">
      <dgm:prSet presAssocID="{5D541D17-F7E6-564B-9E04-08D4D03AEDE1}" presName="aNode" presStyleLbl="fgAcc1" presStyleIdx="1" presStyleCnt="5">
        <dgm:presLayoutVars>
          <dgm:bulletEnabled val="1"/>
        </dgm:presLayoutVars>
      </dgm:prSet>
      <dgm:spPr/>
    </dgm:pt>
    <dgm:pt modelId="{F473A4B1-B9D5-3C44-9D85-7E8A4DBA5717}" type="pres">
      <dgm:prSet presAssocID="{5D541D17-F7E6-564B-9E04-08D4D03AEDE1}" presName="aSpace" presStyleCnt="0"/>
      <dgm:spPr/>
    </dgm:pt>
    <dgm:pt modelId="{1C30E017-934C-BE44-93DA-CD1E3F886ABA}" type="pres">
      <dgm:prSet presAssocID="{A6DAE914-2531-1B4B-A633-EF6E9CC36125}" presName="aNode" presStyleLbl="fgAcc1" presStyleIdx="2" presStyleCnt="5">
        <dgm:presLayoutVars>
          <dgm:bulletEnabled val="1"/>
        </dgm:presLayoutVars>
      </dgm:prSet>
      <dgm:spPr/>
    </dgm:pt>
    <dgm:pt modelId="{BC1259F3-ADCA-284E-B563-67690140331B}" type="pres">
      <dgm:prSet presAssocID="{A6DAE914-2531-1B4B-A633-EF6E9CC36125}" presName="aSpace" presStyleCnt="0"/>
      <dgm:spPr/>
    </dgm:pt>
    <dgm:pt modelId="{603310BB-11C5-624E-9C08-959D453363F8}" type="pres">
      <dgm:prSet presAssocID="{08A73159-6D6D-5A42-BB0F-617F9CC56EC9}" presName="aNode" presStyleLbl="fgAcc1" presStyleIdx="3" presStyleCnt="5" custScaleY="301387">
        <dgm:presLayoutVars>
          <dgm:bulletEnabled val="1"/>
        </dgm:presLayoutVars>
      </dgm:prSet>
      <dgm:spPr/>
    </dgm:pt>
    <dgm:pt modelId="{9EF616B2-6E0C-DB48-8949-68E4D9478ED5}" type="pres">
      <dgm:prSet presAssocID="{08A73159-6D6D-5A42-BB0F-617F9CC56EC9}" presName="aSpace" presStyleCnt="0"/>
      <dgm:spPr/>
    </dgm:pt>
    <dgm:pt modelId="{C14BAB2A-27E6-5642-9196-8D6579A0B452}" type="pres">
      <dgm:prSet presAssocID="{B49DA6E4-1AC2-594F-8FB8-A45BA172DC55}" presName="aNode" presStyleLbl="fgAcc1" presStyleIdx="4" presStyleCnt="5">
        <dgm:presLayoutVars>
          <dgm:bulletEnabled val="1"/>
        </dgm:presLayoutVars>
      </dgm:prSet>
      <dgm:spPr/>
    </dgm:pt>
    <dgm:pt modelId="{58791EA0-869B-2C4E-A6ED-325971B4AFE8}" type="pres">
      <dgm:prSet presAssocID="{B49DA6E4-1AC2-594F-8FB8-A45BA172DC55}" presName="aSpace" presStyleCnt="0"/>
      <dgm:spPr/>
    </dgm:pt>
  </dgm:ptLst>
  <dgm:cxnLst>
    <dgm:cxn modelId="{6D1C7F10-6820-D141-B988-847C1F0301E5}" type="presOf" srcId="{A6DAE914-2531-1B4B-A633-EF6E9CC36125}" destId="{1C30E017-934C-BE44-93DA-CD1E3F886ABA}" srcOrd="0" destOrd="0" presId="urn:microsoft.com/office/officeart/2005/8/layout/pyramid2"/>
    <dgm:cxn modelId="{4BDF5C27-A4A7-2F48-87E9-429DF46B6B34}" srcId="{287F5217-BF98-794C-89E7-FB589FB4ABA7}" destId="{B49DA6E4-1AC2-594F-8FB8-A45BA172DC55}" srcOrd="4" destOrd="0" parTransId="{A15D70E2-DB5A-EE47-8D9E-CFDF32B7A104}" sibTransId="{D2CFBB71-25C5-584A-BF3F-CE086A64C940}"/>
    <dgm:cxn modelId="{20F7A32A-B77A-A14F-91A4-2F178253F204}" type="presOf" srcId="{5D541D17-F7E6-564B-9E04-08D4D03AEDE1}" destId="{E5016AF6-A2AF-FA4D-8F6F-A04169AF1B8D}" srcOrd="0" destOrd="0" presId="urn:microsoft.com/office/officeart/2005/8/layout/pyramid2"/>
    <dgm:cxn modelId="{8DB3ED30-E8CF-0842-BB33-4DBD7CE49607}" srcId="{287F5217-BF98-794C-89E7-FB589FB4ABA7}" destId="{3A990032-4C29-1147-ABCF-F45F7F076FEA}" srcOrd="0" destOrd="0" parTransId="{1A01B3BF-7BC1-A140-A336-1F21F104B63F}" sibTransId="{14367A53-CCE4-D744-AD92-D808A6E54FFF}"/>
    <dgm:cxn modelId="{F4056039-0922-764A-B848-4C22E150E7CC}" srcId="{287F5217-BF98-794C-89E7-FB589FB4ABA7}" destId="{08A73159-6D6D-5A42-BB0F-617F9CC56EC9}" srcOrd="3" destOrd="0" parTransId="{757B1A5D-A3DE-A241-95DC-F6F9F3928E76}" sibTransId="{1C7119DB-07C7-ED44-B741-3FDCED788BAA}"/>
    <dgm:cxn modelId="{6BF8613F-82F4-154D-85D2-705A81D2A5BE}" type="presOf" srcId="{287F5217-BF98-794C-89E7-FB589FB4ABA7}" destId="{C1FAD7D4-AD6C-2A4E-B92A-5348743BC7ED}" srcOrd="0" destOrd="0" presId="urn:microsoft.com/office/officeart/2005/8/layout/pyramid2"/>
    <dgm:cxn modelId="{F8725365-8D5B-9249-8709-AC58E6077F52}" srcId="{287F5217-BF98-794C-89E7-FB589FB4ABA7}" destId="{A6DAE914-2531-1B4B-A633-EF6E9CC36125}" srcOrd="2" destOrd="0" parTransId="{E21855AB-BC45-AC41-A165-42A2A52F6A00}" sibTransId="{C22C7C90-1DDF-9B4F-AF68-474D0D347C01}"/>
    <dgm:cxn modelId="{1792B98C-3B7F-B345-95FD-946831B37F31}" srcId="{287F5217-BF98-794C-89E7-FB589FB4ABA7}" destId="{5D541D17-F7E6-564B-9E04-08D4D03AEDE1}" srcOrd="1" destOrd="0" parTransId="{AAC7BA9A-FC36-614C-8FCC-0DF3C43CDF96}" sibTransId="{259B0632-6A97-8949-9783-CCD1E253640D}"/>
    <dgm:cxn modelId="{F7D880A9-D2AD-B648-A50F-C55CFCCCAA3D}" type="presOf" srcId="{3A990032-4C29-1147-ABCF-F45F7F076FEA}" destId="{788F16CE-70AC-AF4E-A6FC-EBA0F3DC5DEA}" srcOrd="0" destOrd="0" presId="urn:microsoft.com/office/officeart/2005/8/layout/pyramid2"/>
    <dgm:cxn modelId="{236FE7B5-C7DD-EB44-9844-8BC2C5D17C25}" type="presOf" srcId="{B49DA6E4-1AC2-594F-8FB8-A45BA172DC55}" destId="{C14BAB2A-27E6-5642-9196-8D6579A0B452}" srcOrd="0" destOrd="0" presId="urn:microsoft.com/office/officeart/2005/8/layout/pyramid2"/>
    <dgm:cxn modelId="{749C6FC1-A912-1C43-85E6-494DBCF92D58}" type="presOf" srcId="{08A73159-6D6D-5A42-BB0F-617F9CC56EC9}" destId="{603310BB-11C5-624E-9C08-959D453363F8}" srcOrd="0" destOrd="0" presId="urn:microsoft.com/office/officeart/2005/8/layout/pyramid2"/>
    <dgm:cxn modelId="{5E20733E-C01B-3C41-9334-F571D26295A7}" type="presParOf" srcId="{C1FAD7D4-AD6C-2A4E-B92A-5348743BC7ED}" destId="{046F7CA8-0857-654F-AABA-B715636EC4F0}" srcOrd="0" destOrd="0" presId="urn:microsoft.com/office/officeart/2005/8/layout/pyramid2"/>
    <dgm:cxn modelId="{432B1350-57D2-B845-9596-4CBD20AAECB1}" type="presParOf" srcId="{C1FAD7D4-AD6C-2A4E-B92A-5348743BC7ED}" destId="{69511F8B-C64C-8847-A4F2-7B32702E3F6E}" srcOrd="1" destOrd="0" presId="urn:microsoft.com/office/officeart/2005/8/layout/pyramid2"/>
    <dgm:cxn modelId="{341545F1-611A-3747-9832-EAE693EBD241}" type="presParOf" srcId="{69511F8B-C64C-8847-A4F2-7B32702E3F6E}" destId="{788F16CE-70AC-AF4E-A6FC-EBA0F3DC5DEA}" srcOrd="0" destOrd="0" presId="urn:microsoft.com/office/officeart/2005/8/layout/pyramid2"/>
    <dgm:cxn modelId="{92650FF7-D533-4642-A093-39058B4F7609}" type="presParOf" srcId="{69511F8B-C64C-8847-A4F2-7B32702E3F6E}" destId="{9D644732-C311-2042-A33F-F606F3D09F08}" srcOrd="1" destOrd="0" presId="urn:microsoft.com/office/officeart/2005/8/layout/pyramid2"/>
    <dgm:cxn modelId="{D3F91EEE-2F3B-604E-A1A7-C73BB8C42C18}" type="presParOf" srcId="{69511F8B-C64C-8847-A4F2-7B32702E3F6E}" destId="{E5016AF6-A2AF-FA4D-8F6F-A04169AF1B8D}" srcOrd="2" destOrd="0" presId="urn:microsoft.com/office/officeart/2005/8/layout/pyramid2"/>
    <dgm:cxn modelId="{33778591-0F31-3845-A974-D40309D8274F}" type="presParOf" srcId="{69511F8B-C64C-8847-A4F2-7B32702E3F6E}" destId="{F473A4B1-B9D5-3C44-9D85-7E8A4DBA5717}" srcOrd="3" destOrd="0" presId="urn:microsoft.com/office/officeart/2005/8/layout/pyramid2"/>
    <dgm:cxn modelId="{1F3BED5D-EC5E-E14C-AAF5-FC2E66F8139F}" type="presParOf" srcId="{69511F8B-C64C-8847-A4F2-7B32702E3F6E}" destId="{1C30E017-934C-BE44-93DA-CD1E3F886ABA}" srcOrd="4" destOrd="0" presId="urn:microsoft.com/office/officeart/2005/8/layout/pyramid2"/>
    <dgm:cxn modelId="{7668C12D-4092-EF4F-891B-1AF828EA5ADE}" type="presParOf" srcId="{69511F8B-C64C-8847-A4F2-7B32702E3F6E}" destId="{BC1259F3-ADCA-284E-B563-67690140331B}" srcOrd="5" destOrd="0" presId="urn:microsoft.com/office/officeart/2005/8/layout/pyramid2"/>
    <dgm:cxn modelId="{1017BF0A-1BD1-5E43-810A-76DF638A6283}" type="presParOf" srcId="{69511F8B-C64C-8847-A4F2-7B32702E3F6E}" destId="{603310BB-11C5-624E-9C08-959D453363F8}" srcOrd="6" destOrd="0" presId="urn:microsoft.com/office/officeart/2005/8/layout/pyramid2"/>
    <dgm:cxn modelId="{DEA5C37D-3544-B243-8F49-4ECBE61FBD6B}" type="presParOf" srcId="{69511F8B-C64C-8847-A4F2-7B32702E3F6E}" destId="{9EF616B2-6E0C-DB48-8949-68E4D9478ED5}" srcOrd="7" destOrd="0" presId="urn:microsoft.com/office/officeart/2005/8/layout/pyramid2"/>
    <dgm:cxn modelId="{F9493B4C-FCAE-7E43-9B3A-6D624248D6D3}" type="presParOf" srcId="{69511F8B-C64C-8847-A4F2-7B32702E3F6E}" destId="{C14BAB2A-27E6-5642-9196-8D6579A0B452}" srcOrd="8" destOrd="0" presId="urn:microsoft.com/office/officeart/2005/8/layout/pyramid2"/>
    <dgm:cxn modelId="{6ACE6A1C-5542-7B48-B180-E613F8F0E69E}" type="presParOf" srcId="{69511F8B-C64C-8847-A4F2-7B32702E3F6E}" destId="{58791EA0-869B-2C4E-A6ED-325971B4AFE8}"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7FED03-5567-0241-B774-0981973A3DB2}" type="doc">
      <dgm:prSet loTypeId="urn:microsoft.com/office/officeart/2005/8/layout/pyramid2" loCatId="" qsTypeId="urn:microsoft.com/office/officeart/2005/8/quickstyle/simple1" qsCatId="simple" csTypeId="urn:microsoft.com/office/officeart/2005/8/colors/accent3_2" csCatId="accent3" phldr="1"/>
      <dgm:spPr/>
    </dgm:pt>
    <dgm:pt modelId="{CEAA1655-87AB-8942-B4A7-B7441048F2E3}">
      <dgm:prSet phldrT="[Testo]"/>
      <dgm:spPr/>
      <dgm:t>
        <a:bodyPr/>
        <a:lstStyle/>
        <a:p>
          <a:r>
            <a:rPr lang="it-IT" dirty="0"/>
            <a:t>Presidente</a:t>
          </a:r>
        </a:p>
      </dgm:t>
    </dgm:pt>
    <dgm:pt modelId="{2DAAF474-32F0-7D4B-ABDE-FFFD6D5CDD5A}" type="parTrans" cxnId="{5F7892CB-016B-CB44-BD87-AB7E1B650CCF}">
      <dgm:prSet/>
      <dgm:spPr/>
      <dgm:t>
        <a:bodyPr/>
        <a:lstStyle/>
        <a:p>
          <a:endParaRPr lang="it-IT"/>
        </a:p>
      </dgm:t>
    </dgm:pt>
    <dgm:pt modelId="{2ADE7A13-FDF5-D94C-A3D3-5902596826B2}" type="sibTrans" cxnId="{5F7892CB-016B-CB44-BD87-AB7E1B650CCF}">
      <dgm:prSet/>
      <dgm:spPr/>
      <dgm:t>
        <a:bodyPr/>
        <a:lstStyle/>
        <a:p>
          <a:endParaRPr lang="it-IT"/>
        </a:p>
      </dgm:t>
    </dgm:pt>
    <dgm:pt modelId="{2829D50B-56DF-5448-BBDD-CF3162717C4A}">
      <dgm:prSet phldrT="[Testo]"/>
      <dgm:spPr/>
      <dgm:t>
        <a:bodyPr/>
        <a:lstStyle/>
        <a:p>
          <a:r>
            <a:rPr lang="it-IT" dirty="0"/>
            <a:t>Consiglio Nazionale</a:t>
          </a:r>
        </a:p>
      </dgm:t>
    </dgm:pt>
    <dgm:pt modelId="{AF9C19B0-3ADB-644E-BDDF-EF059A6F448A}" type="parTrans" cxnId="{D5DEDEB3-4687-D74D-ACC2-F03C082B6D63}">
      <dgm:prSet/>
      <dgm:spPr/>
      <dgm:t>
        <a:bodyPr/>
        <a:lstStyle/>
        <a:p>
          <a:endParaRPr lang="it-IT"/>
        </a:p>
      </dgm:t>
    </dgm:pt>
    <dgm:pt modelId="{544CE91F-9964-2044-86EE-5927C320D51C}" type="sibTrans" cxnId="{D5DEDEB3-4687-D74D-ACC2-F03C082B6D63}">
      <dgm:prSet/>
      <dgm:spPr/>
      <dgm:t>
        <a:bodyPr/>
        <a:lstStyle/>
        <a:p>
          <a:endParaRPr lang="it-IT"/>
        </a:p>
      </dgm:t>
    </dgm:pt>
    <dgm:pt modelId="{AE377BD4-848B-CF4C-97DC-981B174176D3}">
      <dgm:prSet phldrT="[Testo]"/>
      <dgm:spPr/>
      <dgm:t>
        <a:bodyPr/>
        <a:lstStyle/>
        <a:p>
          <a:r>
            <a:rPr lang="it-IT" dirty="0"/>
            <a:t>Associazioni Maggiormente rappresentative</a:t>
          </a:r>
        </a:p>
      </dgm:t>
    </dgm:pt>
    <dgm:pt modelId="{5CEC66F3-4ADD-6A47-A57C-D7C933DDCB2F}" type="parTrans" cxnId="{B80AF928-D944-364B-8543-75A6DE5170F8}">
      <dgm:prSet/>
      <dgm:spPr/>
      <dgm:t>
        <a:bodyPr/>
        <a:lstStyle/>
        <a:p>
          <a:endParaRPr lang="it-IT"/>
        </a:p>
      </dgm:t>
    </dgm:pt>
    <dgm:pt modelId="{F5EE411B-5CE9-6547-9C5C-8D82F6CD5E26}" type="sibTrans" cxnId="{B80AF928-D944-364B-8543-75A6DE5170F8}">
      <dgm:prSet/>
      <dgm:spPr/>
      <dgm:t>
        <a:bodyPr/>
        <a:lstStyle/>
        <a:p>
          <a:endParaRPr lang="it-IT"/>
        </a:p>
      </dgm:t>
    </dgm:pt>
    <dgm:pt modelId="{5F4E1C5D-A22A-AE4B-842D-01B0A581CD6B}">
      <dgm:prSet/>
      <dgm:spPr/>
      <dgm:t>
        <a:bodyPr/>
        <a:lstStyle/>
        <a:p>
          <a:r>
            <a:rPr lang="it-IT" dirty="0"/>
            <a:t>Comitato Centrale</a:t>
          </a:r>
        </a:p>
      </dgm:t>
    </dgm:pt>
    <dgm:pt modelId="{ED025B58-45D3-F640-A6E7-0D658F1FDED4}" type="parTrans" cxnId="{3DED3E3A-8F2C-1040-AE3D-86A41CE11EC4}">
      <dgm:prSet/>
      <dgm:spPr/>
      <dgm:t>
        <a:bodyPr/>
        <a:lstStyle/>
        <a:p>
          <a:endParaRPr lang="it-IT"/>
        </a:p>
      </dgm:t>
    </dgm:pt>
    <dgm:pt modelId="{E32EE364-8074-5C44-9AE6-1BB7E747AB44}" type="sibTrans" cxnId="{3DED3E3A-8F2C-1040-AE3D-86A41CE11EC4}">
      <dgm:prSet/>
      <dgm:spPr/>
      <dgm:t>
        <a:bodyPr/>
        <a:lstStyle/>
        <a:p>
          <a:endParaRPr lang="it-IT"/>
        </a:p>
      </dgm:t>
    </dgm:pt>
    <dgm:pt modelId="{1B4C811C-548F-0547-8BD4-31C142E52F26}">
      <dgm:prSet/>
      <dgm:spPr/>
      <dgm:t>
        <a:bodyPr/>
        <a:lstStyle/>
        <a:p>
          <a:r>
            <a:rPr lang="it-IT" dirty="0"/>
            <a:t>Collegio dei Revisori</a:t>
          </a:r>
        </a:p>
      </dgm:t>
    </dgm:pt>
    <dgm:pt modelId="{7112495E-9AAF-C044-9E7C-E7E3937C3994}" type="parTrans" cxnId="{553BCF37-05CF-EC4A-A243-370E81259CE1}">
      <dgm:prSet/>
      <dgm:spPr/>
      <dgm:t>
        <a:bodyPr/>
        <a:lstStyle/>
        <a:p>
          <a:endParaRPr lang="it-IT"/>
        </a:p>
      </dgm:t>
    </dgm:pt>
    <dgm:pt modelId="{F7FE6715-C291-2C47-A542-4091013DDC03}" type="sibTrans" cxnId="{553BCF37-05CF-EC4A-A243-370E81259CE1}">
      <dgm:prSet/>
      <dgm:spPr/>
      <dgm:t>
        <a:bodyPr/>
        <a:lstStyle/>
        <a:p>
          <a:endParaRPr lang="it-IT"/>
        </a:p>
      </dgm:t>
    </dgm:pt>
    <dgm:pt modelId="{7739659D-CAC1-2840-9FC2-A424BE9A07F9}" type="pres">
      <dgm:prSet presAssocID="{E67FED03-5567-0241-B774-0981973A3DB2}" presName="compositeShape" presStyleCnt="0">
        <dgm:presLayoutVars>
          <dgm:dir/>
          <dgm:resizeHandles/>
        </dgm:presLayoutVars>
      </dgm:prSet>
      <dgm:spPr/>
    </dgm:pt>
    <dgm:pt modelId="{24B46F5B-5C4B-9646-A85E-9095C0F98C15}" type="pres">
      <dgm:prSet presAssocID="{E67FED03-5567-0241-B774-0981973A3DB2}" presName="pyramid" presStyleLbl="node1" presStyleIdx="0" presStyleCnt="1"/>
      <dgm:spPr/>
    </dgm:pt>
    <dgm:pt modelId="{8F2842DB-103E-244D-9833-4347D4502D02}" type="pres">
      <dgm:prSet presAssocID="{E67FED03-5567-0241-B774-0981973A3DB2}" presName="theList" presStyleCnt="0"/>
      <dgm:spPr/>
    </dgm:pt>
    <dgm:pt modelId="{311AF693-FDE7-5045-B2D2-8D3CE6008DD4}" type="pres">
      <dgm:prSet presAssocID="{CEAA1655-87AB-8942-B4A7-B7441048F2E3}" presName="aNode" presStyleLbl="fgAcc1" presStyleIdx="0" presStyleCnt="5">
        <dgm:presLayoutVars>
          <dgm:bulletEnabled val="1"/>
        </dgm:presLayoutVars>
      </dgm:prSet>
      <dgm:spPr/>
    </dgm:pt>
    <dgm:pt modelId="{11D59650-3785-4D4D-AD09-63A9DA69CF41}" type="pres">
      <dgm:prSet presAssocID="{CEAA1655-87AB-8942-B4A7-B7441048F2E3}" presName="aSpace" presStyleCnt="0"/>
      <dgm:spPr/>
    </dgm:pt>
    <dgm:pt modelId="{A7F14C5C-611F-6142-A8F8-D94C8AEE0A21}" type="pres">
      <dgm:prSet presAssocID="{2829D50B-56DF-5448-BBDD-CF3162717C4A}" presName="aNode" presStyleLbl="fgAcc1" presStyleIdx="1" presStyleCnt="5">
        <dgm:presLayoutVars>
          <dgm:bulletEnabled val="1"/>
        </dgm:presLayoutVars>
      </dgm:prSet>
      <dgm:spPr/>
    </dgm:pt>
    <dgm:pt modelId="{F652D903-AFF7-3840-B12A-FCDBF4307B57}" type="pres">
      <dgm:prSet presAssocID="{2829D50B-56DF-5448-BBDD-CF3162717C4A}" presName="aSpace" presStyleCnt="0"/>
      <dgm:spPr/>
    </dgm:pt>
    <dgm:pt modelId="{6C1B613A-C6C6-7E46-BE7D-401101FDD93E}" type="pres">
      <dgm:prSet presAssocID="{5F4E1C5D-A22A-AE4B-842D-01B0A581CD6B}" presName="aNode" presStyleLbl="fgAcc1" presStyleIdx="2" presStyleCnt="5" custScaleY="160914">
        <dgm:presLayoutVars>
          <dgm:bulletEnabled val="1"/>
        </dgm:presLayoutVars>
      </dgm:prSet>
      <dgm:spPr/>
    </dgm:pt>
    <dgm:pt modelId="{27513E04-9355-CF4B-BB9E-DB57351BDC01}" type="pres">
      <dgm:prSet presAssocID="{5F4E1C5D-A22A-AE4B-842D-01B0A581CD6B}" presName="aSpace" presStyleCnt="0"/>
      <dgm:spPr/>
    </dgm:pt>
    <dgm:pt modelId="{C068E0A4-9595-9244-8AF1-531D81010406}" type="pres">
      <dgm:prSet presAssocID="{AE377BD4-848B-CF4C-97DC-981B174176D3}" presName="aNode" presStyleLbl="fgAcc1" presStyleIdx="3" presStyleCnt="5" custScaleY="294020">
        <dgm:presLayoutVars>
          <dgm:bulletEnabled val="1"/>
        </dgm:presLayoutVars>
      </dgm:prSet>
      <dgm:spPr/>
    </dgm:pt>
    <dgm:pt modelId="{CE2C9C68-5761-E24B-8370-5CE09FC69E2B}" type="pres">
      <dgm:prSet presAssocID="{AE377BD4-848B-CF4C-97DC-981B174176D3}" presName="aSpace" presStyleCnt="0"/>
      <dgm:spPr/>
    </dgm:pt>
    <dgm:pt modelId="{0D42C097-7DAA-6245-A40E-02B3AAD68726}" type="pres">
      <dgm:prSet presAssocID="{1B4C811C-548F-0547-8BD4-31C142E52F26}" presName="aNode" presStyleLbl="fgAcc1" presStyleIdx="4" presStyleCnt="5">
        <dgm:presLayoutVars>
          <dgm:bulletEnabled val="1"/>
        </dgm:presLayoutVars>
      </dgm:prSet>
      <dgm:spPr/>
    </dgm:pt>
    <dgm:pt modelId="{70C67EA9-39BE-034B-9FF7-A8675A68CE9E}" type="pres">
      <dgm:prSet presAssocID="{1B4C811C-548F-0547-8BD4-31C142E52F26}" presName="aSpace" presStyleCnt="0"/>
      <dgm:spPr/>
    </dgm:pt>
  </dgm:ptLst>
  <dgm:cxnLst>
    <dgm:cxn modelId="{B80AF928-D944-364B-8543-75A6DE5170F8}" srcId="{E67FED03-5567-0241-B774-0981973A3DB2}" destId="{AE377BD4-848B-CF4C-97DC-981B174176D3}" srcOrd="3" destOrd="0" parTransId="{5CEC66F3-4ADD-6A47-A57C-D7C933DDCB2F}" sibTransId="{F5EE411B-5CE9-6547-9C5C-8D82F6CD5E26}"/>
    <dgm:cxn modelId="{C5B80732-6BA5-2146-9E31-AFBC0930AE09}" type="presOf" srcId="{2829D50B-56DF-5448-BBDD-CF3162717C4A}" destId="{A7F14C5C-611F-6142-A8F8-D94C8AEE0A21}" srcOrd="0" destOrd="0" presId="urn:microsoft.com/office/officeart/2005/8/layout/pyramid2"/>
    <dgm:cxn modelId="{553BCF37-05CF-EC4A-A243-370E81259CE1}" srcId="{E67FED03-5567-0241-B774-0981973A3DB2}" destId="{1B4C811C-548F-0547-8BD4-31C142E52F26}" srcOrd="4" destOrd="0" parTransId="{7112495E-9AAF-C044-9E7C-E7E3937C3994}" sibTransId="{F7FE6715-C291-2C47-A542-4091013DDC03}"/>
    <dgm:cxn modelId="{3DED3E3A-8F2C-1040-AE3D-86A41CE11EC4}" srcId="{E67FED03-5567-0241-B774-0981973A3DB2}" destId="{5F4E1C5D-A22A-AE4B-842D-01B0A581CD6B}" srcOrd="2" destOrd="0" parTransId="{ED025B58-45D3-F640-A6E7-0D658F1FDED4}" sibTransId="{E32EE364-8074-5C44-9AE6-1BB7E747AB44}"/>
    <dgm:cxn modelId="{234DB05D-2F7A-2B48-BE8D-F3618E0CA3CE}" type="presOf" srcId="{AE377BD4-848B-CF4C-97DC-981B174176D3}" destId="{C068E0A4-9595-9244-8AF1-531D81010406}" srcOrd="0" destOrd="0" presId="urn:microsoft.com/office/officeart/2005/8/layout/pyramid2"/>
    <dgm:cxn modelId="{6C76BD67-D6D0-0C43-BBE4-E183FFFC0351}" type="presOf" srcId="{CEAA1655-87AB-8942-B4A7-B7441048F2E3}" destId="{311AF693-FDE7-5045-B2D2-8D3CE6008DD4}" srcOrd="0" destOrd="0" presId="urn:microsoft.com/office/officeart/2005/8/layout/pyramid2"/>
    <dgm:cxn modelId="{CAD3CFA3-0A84-7048-8BF2-CFD4426A6E38}" type="presOf" srcId="{E67FED03-5567-0241-B774-0981973A3DB2}" destId="{7739659D-CAC1-2840-9FC2-A424BE9A07F9}" srcOrd="0" destOrd="0" presId="urn:microsoft.com/office/officeart/2005/8/layout/pyramid2"/>
    <dgm:cxn modelId="{D5DEDEB3-4687-D74D-ACC2-F03C082B6D63}" srcId="{E67FED03-5567-0241-B774-0981973A3DB2}" destId="{2829D50B-56DF-5448-BBDD-CF3162717C4A}" srcOrd="1" destOrd="0" parTransId="{AF9C19B0-3ADB-644E-BDDF-EF059A6F448A}" sibTransId="{544CE91F-9964-2044-86EE-5927C320D51C}"/>
    <dgm:cxn modelId="{BFB41FC2-64EA-F449-AD26-E857E1939932}" type="presOf" srcId="{5F4E1C5D-A22A-AE4B-842D-01B0A581CD6B}" destId="{6C1B613A-C6C6-7E46-BE7D-401101FDD93E}" srcOrd="0" destOrd="0" presId="urn:microsoft.com/office/officeart/2005/8/layout/pyramid2"/>
    <dgm:cxn modelId="{5F7892CB-016B-CB44-BD87-AB7E1B650CCF}" srcId="{E67FED03-5567-0241-B774-0981973A3DB2}" destId="{CEAA1655-87AB-8942-B4A7-B7441048F2E3}" srcOrd="0" destOrd="0" parTransId="{2DAAF474-32F0-7D4B-ABDE-FFFD6D5CDD5A}" sibTransId="{2ADE7A13-FDF5-D94C-A3D3-5902596826B2}"/>
    <dgm:cxn modelId="{851AC5F6-F538-B341-8D96-B37B490E75FC}" type="presOf" srcId="{1B4C811C-548F-0547-8BD4-31C142E52F26}" destId="{0D42C097-7DAA-6245-A40E-02B3AAD68726}" srcOrd="0" destOrd="0" presId="urn:microsoft.com/office/officeart/2005/8/layout/pyramid2"/>
    <dgm:cxn modelId="{F757265A-75A0-3147-A4FD-79CEDFFE0CCB}" type="presParOf" srcId="{7739659D-CAC1-2840-9FC2-A424BE9A07F9}" destId="{24B46F5B-5C4B-9646-A85E-9095C0F98C15}" srcOrd="0" destOrd="0" presId="urn:microsoft.com/office/officeart/2005/8/layout/pyramid2"/>
    <dgm:cxn modelId="{7F0F9B7A-7393-0646-9848-9D8B87877722}" type="presParOf" srcId="{7739659D-CAC1-2840-9FC2-A424BE9A07F9}" destId="{8F2842DB-103E-244D-9833-4347D4502D02}" srcOrd="1" destOrd="0" presId="urn:microsoft.com/office/officeart/2005/8/layout/pyramid2"/>
    <dgm:cxn modelId="{91EC12A2-33C7-9240-A143-E258B45AE79A}" type="presParOf" srcId="{8F2842DB-103E-244D-9833-4347D4502D02}" destId="{311AF693-FDE7-5045-B2D2-8D3CE6008DD4}" srcOrd="0" destOrd="0" presId="urn:microsoft.com/office/officeart/2005/8/layout/pyramid2"/>
    <dgm:cxn modelId="{D2632281-9220-5949-8451-AFFADEDC717D}" type="presParOf" srcId="{8F2842DB-103E-244D-9833-4347D4502D02}" destId="{11D59650-3785-4D4D-AD09-63A9DA69CF41}" srcOrd="1" destOrd="0" presId="urn:microsoft.com/office/officeart/2005/8/layout/pyramid2"/>
    <dgm:cxn modelId="{D1725A55-86E7-2042-9A3D-F35EB4D83B4A}" type="presParOf" srcId="{8F2842DB-103E-244D-9833-4347D4502D02}" destId="{A7F14C5C-611F-6142-A8F8-D94C8AEE0A21}" srcOrd="2" destOrd="0" presId="urn:microsoft.com/office/officeart/2005/8/layout/pyramid2"/>
    <dgm:cxn modelId="{A6F5215B-04B8-D14B-99E7-184947BC1668}" type="presParOf" srcId="{8F2842DB-103E-244D-9833-4347D4502D02}" destId="{F652D903-AFF7-3840-B12A-FCDBF4307B57}" srcOrd="3" destOrd="0" presId="urn:microsoft.com/office/officeart/2005/8/layout/pyramid2"/>
    <dgm:cxn modelId="{C9407537-24B0-754E-A9DF-EAE05AF979FE}" type="presParOf" srcId="{8F2842DB-103E-244D-9833-4347D4502D02}" destId="{6C1B613A-C6C6-7E46-BE7D-401101FDD93E}" srcOrd="4" destOrd="0" presId="urn:microsoft.com/office/officeart/2005/8/layout/pyramid2"/>
    <dgm:cxn modelId="{A374EED7-02DD-824A-AC0F-92FC2FA7CFC8}" type="presParOf" srcId="{8F2842DB-103E-244D-9833-4347D4502D02}" destId="{27513E04-9355-CF4B-BB9E-DB57351BDC01}" srcOrd="5" destOrd="0" presId="urn:microsoft.com/office/officeart/2005/8/layout/pyramid2"/>
    <dgm:cxn modelId="{2D58C549-55FA-1C45-9268-FC8CD762ABA8}" type="presParOf" srcId="{8F2842DB-103E-244D-9833-4347D4502D02}" destId="{C068E0A4-9595-9244-8AF1-531D81010406}" srcOrd="6" destOrd="0" presId="urn:microsoft.com/office/officeart/2005/8/layout/pyramid2"/>
    <dgm:cxn modelId="{32C510BD-C7E1-7940-AAB1-15D5E404040F}" type="presParOf" srcId="{8F2842DB-103E-244D-9833-4347D4502D02}" destId="{CE2C9C68-5761-E24B-8370-5CE09FC69E2B}" srcOrd="7" destOrd="0" presId="urn:microsoft.com/office/officeart/2005/8/layout/pyramid2"/>
    <dgm:cxn modelId="{C041D558-1C8C-E648-8E07-B73E4BC566CA}" type="presParOf" srcId="{8F2842DB-103E-244D-9833-4347D4502D02}" destId="{0D42C097-7DAA-6245-A40E-02B3AAD68726}" srcOrd="8" destOrd="0" presId="urn:microsoft.com/office/officeart/2005/8/layout/pyramid2"/>
    <dgm:cxn modelId="{DBEFCA50-CD5F-0640-83ED-DA788618735B}" type="presParOf" srcId="{8F2842DB-103E-244D-9833-4347D4502D02}" destId="{70C67EA9-39BE-034B-9FF7-A8675A68CE9E}" srcOrd="9"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FE5C2E-5F89-47F3-A9EF-162305E4785A}" type="doc">
      <dgm:prSet loTypeId="urn:microsoft.com/office/officeart/2018/2/layout/IconVerticalSolidList" loCatId="icon" qsTypeId="urn:microsoft.com/office/officeart/2005/8/quickstyle/simple2" qsCatId="simple" csTypeId="urn:microsoft.com/office/officeart/2018/5/colors/Iconchunking_neutralicontext_accent3_2" csCatId="accent3" phldr="1"/>
      <dgm:spPr/>
      <dgm:t>
        <a:bodyPr/>
        <a:lstStyle/>
        <a:p>
          <a:endParaRPr lang="en-US"/>
        </a:p>
      </dgm:t>
    </dgm:pt>
    <dgm:pt modelId="{2B0EA695-B384-43F1-AAFB-9BFF4931021B}">
      <dgm:prSet/>
      <dgm:spPr/>
      <dgm:t>
        <a:bodyPr/>
        <a:lstStyle/>
        <a:p>
          <a:pPr>
            <a:lnSpc>
              <a:spcPct val="100000"/>
            </a:lnSpc>
          </a:pPr>
          <a:r>
            <a:rPr lang="it-IT" b="1" dirty="0"/>
            <a:t>Gestione Morosi: </a:t>
          </a:r>
          <a:r>
            <a:rPr lang="it-IT" dirty="0"/>
            <a:t>riferimenti  le circolari 49/2017 e 58/2017- 24/2018-  62/2016. Decreto del Ministero della Salute del 13 marzo 2018, emanato ai sensi della</a:t>
          </a:r>
          <a:r>
            <a:rPr lang="it-IT" b="1" u="sng" dirty="0"/>
            <a:t> legge. n. 3/2018, all’art. 3, nel prevedere i casi in cui la cancellazione dall’albo professionale è pronunciata, stabilisce che tale cancellazione non può avvenire se non dopo aver sentito l’interessato, ovvero dopo la mancata risposta del medesimo a tre convocazioni per tre mesi consecutivi</a:t>
          </a:r>
          <a:r>
            <a:rPr lang="it-IT" dirty="0"/>
            <a:t>.” </a:t>
          </a:r>
          <a:endParaRPr lang="en-US" dirty="0"/>
        </a:p>
      </dgm:t>
    </dgm:pt>
    <dgm:pt modelId="{852CD19A-26CD-4718-8CBB-BE567BDB28D1}" type="parTrans" cxnId="{11704F39-98B3-46F6-B7F0-8F182411B749}">
      <dgm:prSet/>
      <dgm:spPr/>
      <dgm:t>
        <a:bodyPr/>
        <a:lstStyle/>
        <a:p>
          <a:endParaRPr lang="en-US"/>
        </a:p>
      </dgm:t>
    </dgm:pt>
    <dgm:pt modelId="{8CF4D7EC-F763-466C-A29A-92B841C7C0DA}" type="sibTrans" cxnId="{11704F39-98B3-46F6-B7F0-8F182411B749}">
      <dgm:prSet/>
      <dgm:spPr/>
      <dgm:t>
        <a:bodyPr/>
        <a:lstStyle/>
        <a:p>
          <a:endParaRPr lang="en-US"/>
        </a:p>
      </dgm:t>
    </dgm:pt>
    <dgm:pt modelId="{92BB5592-AFC8-4A26-93B8-B7B392579D02}">
      <dgm:prSet/>
      <dgm:spPr/>
      <dgm:t>
        <a:bodyPr/>
        <a:lstStyle/>
        <a:p>
          <a:pPr>
            <a:lnSpc>
              <a:spcPct val="100000"/>
            </a:lnSpc>
          </a:pPr>
          <a:r>
            <a:rPr lang="it-IT" b="1" dirty="0"/>
            <a:t>Procedura sollecito</a:t>
          </a:r>
          <a:r>
            <a:rPr lang="it-IT" dirty="0"/>
            <a:t> : tre PEC, a distanza di un mese una dall'altra, per poi procedere alla cancellazione se l'iscritto non regolarizza la sua posizione. Comunicazione  tutti gli enti.</a:t>
          </a:r>
          <a:endParaRPr lang="en-US" dirty="0"/>
        </a:p>
      </dgm:t>
    </dgm:pt>
    <dgm:pt modelId="{DB409AE7-446D-4102-94E0-2B836127AC83}" type="parTrans" cxnId="{F458DD60-3159-4FCB-9D4A-9006DB630A71}">
      <dgm:prSet/>
      <dgm:spPr/>
      <dgm:t>
        <a:bodyPr/>
        <a:lstStyle/>
        <a:p>
          <a:endParaRPr lang="en-US"/>
        </a:p>
      </dgm:t>
    </dgm:pt>
    <dgm:pt modelId="{CDE6C990-116E-42C6-B110-56960B753026}" type="sibTrans" cxnId="{F458DD60-3159-4FCB-9D4A-9006DB630A71}">
      <dgm:prSet/>
      <dgm:spPr/>
      <dgm:t>
        <a:bodyPr/>
        <a:lstStyle/>
        <a:p>
          <a:endParaRPr lang="en-US"/>
        </a:p>
      </dgm:t>
    </dgm:pt>
    <dgm:pt modelId="{DC797624-11CD-4157-8E4A-89156C5FB79B}" type="pres">
      <dgm:prSet presAssocID="{35FE5C2E-5F89-47F3-A9EF-162305E4785A}" presName="root" presStyleCnt="0">
        <dgm:presLayoutVars>
          <dgm:dir/>
          <dgm:resizeHandles val="exact"/>
        </dgm:presLayoutVars>
      </dgm:prSet>
      <dgm:spPr/>
    </dgm:pt>
    <dgm:pt modelId="{57D8A7B8-F71B-48F2-8502-B02BFEB0763E}" type="pres">
      <dgm:prSet presAssocID="{2B0EA695-B384-43F1-AAFB-9BFF4931021B}" presName="compNode" presStyleCnt="0"/>
      <dgm:spPr/>
    </dgm:pt>
    <dgm:pt modelId="{35AD05DF-5073-4264-9194-E6D3B7232CBB}" type="pres">
      <dgm:prSet presAssocID="{2B0EA695-B384-43F1-AAFB-9BFF4931021B}" presName="bgRect" presStyleLbl="bgShp" presStyleIdx="0" presStyleCnt="2" custScaleY="174576" custLinFactNeighborX="553" custLinFactNeighborY="15164"/>
      <dgm:spPr/>
    </dgm:pt>
    <dgm:pt modelId="{72732BD0-3B14-4400-83E5-8A28E872D19A}" type="pres">
      <dgm:prSet presAssocID="{2B0EA695-B384-43F1-AAFB-9BFF4931021B}"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i-Fi"/>
        </a:ext>
      </dgm:extLst>
    </dgm:pt>
    <dgm:pt modelId="{E30D7B11-6096-4B16-BD87-09CE877079A0}" type="pres">
      <dgm:prSet presAssocID="{2B0EA695-B384-43F1-AAFB-9BFF4931021B}" presName="spaceRect" presStyleCnt="0"/>
      <dgm:spPr/>
    </dgm:pt>
    <dgm:pt modelId="{32EDB265-824C-4993-96CB-B4308C0269CE}" type="pres">
      <dgm:prSet presAssocID="{2B0EA695-B384-43F1-AAFB-9BFF4931021B}" presName="parTx" presStyleLbl="revTx" presStyleIdx="0" presStyleCnt="2" custScaleY="280092" custLinFactNeighborX="-997" custLinFactNeighborY="38711">
        <dgm:presLayoutVars>
          <dgm:chMax val="0"/>
          <dgm:chPref val="0"/>
        </dgm:presLayoutVars>
      </dgm:prSet>
      <dgm:spPr/>
    </dgm:pt>
    <dgm:pt modelId="{D3225F56-8B2F-4CCC-812D-35FD01CBA4D2}" type="pres">
      <dgm:prSet presAssocID="{8CF4D7EC-F763-466C-A29A-92B841C7C0DA}" presName="sibTrans" presStyleCnt="0"/>
      <dgm:spPr/>
    </dgm:pt>
    <dgm:pt modelId="{7A845DEC-07C0-413E-B64E-9C8B9FB48D01}" type="pres">
      <dgm:prSet presAssocID="{92BB5592-AFC8-4A26-93B8-B7B392579D02}" presName="compNode" presStyleCnt="0"/>
      <dgm:spPr/>
    </dgm:pt>
    <dgm:pt modelId="{6CFF87B6-88B5-4AD7-AB8E-1805C5E2148C}" type="pres">
      <dgm:prSet presAssocID="{92BB5592-AFC8-4A26-93B8-B7B392579D02}" presName="bgRect" presStyleLbl="bgShp" presStyleIdx="1" presStyleCnt="2"/>
      <dgm:spPr/>
    </dgm:pt>
    <dgm:pt modelId="{7687948B-589B-4916-ABE9-F5D18C23F9F3}" type="pres">
      <dgm:prSet presAssocID="{92BB5592-AFC8-4A26-93B8-B7B392579D02}"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mail"/>
        </a:ext>
      </dgm:extLst>
    </dgm:pt>
    <dgm:pt modelId="{973AAFDA-F685-422A-BAB7-D8DF16A3D3C9}" type="pres">
      <dgm:prSet presAssocID="{92BB5592-AFC8-4A26-93B8-B7B392579D02}" presName="spaceRect" presStyleCnt="0"/>
      <dgm:spPr/>
    </dgm:pt>
    <dgm:pt modelId="{C5601CCF-B09F-4F51-9819-0C4FA3F3AFF7}" type="pres">
      <dgm:prSet presAssocID="{92BB5592-AFC8-4A26-93B8-B7B392579D02}" presName="parTx" presStyleLbl="revTx" presStyleIdx="1" presStyleCnt="2" custScaleY="71837" custLinFactNeighborX="825" custLinFactNeighborY="14503">
        <dgm:presLayoutVars>
          <dgm:chMax val="0"/>
          <dgm:chPref val="0"/>
        </dgm:presLayoutVars>
      </dgm:prSet>
      <dgm:spPr/>
    </dgm:pt>
  </dgm:ptLst>
  <dgm:cxnLst>
    <dgm:cxn modelId="{11704F39-98B3-46F6-B7F0-8F182411B749}" srcId="{35FE5C2E-5F89-47F3-A9EF-162305E4785A}" destId="{2B0EA695-B384-43F1-AAFB-9BFF4931021B}" srcOrd="0" destOrd="0" parTransId="{852CD19A-26CD-4718-8CBB-BE567BDB28D1}" sibTransId="{8CF4D7EC-F763-466C-A29A-92B841C7C0DA}"/>
    <dgm:cxn modelId="{F458DD60-3159-4FCB-9D4A-9006DB630A71}" srcId="{35FE5C2E-5F89-47F3-A9EF-162305E4785A}" destId="{92BB5592-AFC8-4A26-93B8-B7B392579D02}" srcOrd="1" destOrd="0" parTransId="{DB409AE7-446D-4102-94E0-2B836127AC83}" sibTransId="{CDE6C990-116E-42C6-B110-56960B753026}"/>
    <dgm:cxn modelId="{74174C55-D68A-9247-BBB0-9BB8BB809929}" type="presOf" srcId="{92BB5592-AFC8-4A26-93B8-B7B392579D02}" destId="{C5601CCF-B09F-4F51-9819-0C4FA3F3AFF7}" srcOrd="0" destOrd="0" presId="urn:microsoft.com/office/officeart/2018/2/layout/IconVerticalSolidList"/>
    <dgm:cxn modelId="{0C308CCF-759F-C54C-A384-863CDB15CC9C}" type="presOf" srcId="{35FE5C2E-5F89-47F3-A9EF-162305E4785A}" destId="{DC797624-11CD-4157-8E4A-89156C5FB79B}" srcOrd="0" destOrd="0" presId="urn:microsoft.com/office/officeart/2018/2/layout/IconVerticalSolidList"/>
    <dgm:cxn modelId="{2597F1FB-328A-354D-AEF2-02097A2406EF}" type="presOf" srcId="{2B0EA695-B384-43F1-AAFB-9BFF4931021B}" destId="{32EDB265-824C-4993-96CB-B4308C0269CE}" srcOrd="0" destOrd="0" presId="urn:microsoft.com/office/officeart/2018/2/layout/IconVerticalSolidList"/>
    <dgm:cxn modelId="{6C43FA52-7401-564A-874D-1032F128CE75}" type="presParOf" srcId="{DC797624-11CD-4157-8E4A-89156C5FB79B}" destId="{57D8A7B8-F71B-48F2-8502-B02BFEB0763E}" srcOrd="0" destOrd="0" presId="urn:microsoft.com/office/officeart/2018/2/layout/IconVerticalSolidList"/>
    <dgm:cxn modelId="{353B0C7F-BE34-B948-99B8-ACD8B76238CF}" type="presParOf" srcId="{57D8A7B8-F71B-48F2-8502-B02BFEB0763E}" destId="{35AD05DF-5073-4264-9194-E6D3B7232CBB}" srcOrd="0" destOrd="0" presId="urn:microsoft.com/office/officeart/2018/2/layout/IconVerticalSolidList"/>
    <dgm:cxn modelId="{BD31338D-9BF5-5C44-98D8-8D6E5186A2E0}" type="presParOf" srcId="{57D8A7B8-F71B-48F2-8502-B02BFEB0763E}" destId="{72732BD0-3B14-4400-83E5-8A28E872D19A}" srcOrd="1" destOrd="0" presId="urn:microsoft.com/office/officeart/2018/2/layout/IconVerticalSolidList"/>
    <dgm:cxn modelId="{4D3A6BB2-30D0-7F48-B4AA-0C63772507AB}" type="presParOf" srcId="{57D8A7B8-F71B-48F2-8502-B02BFEB0763E}" destId="{E30D7B11-6096-4B16-BD87-09CE877079A0}" srcOrd="2" destOrd="0" presId="urn:microsoft.com/office/officeart/2018/2/layout/IconVerticalSolidList"/>
    <dgm:cxn modelId="{2402CD7F-A47F-6F4E-BF54-976F3EBA3875}" type="presParOf" srcId="{57D8A7B8-F71B-48F2-8502-B02BFEB0763E}" destId="{32EDB265-824C-4993-96CB-B4308C0269CE}" srcOrd="3" destOrd="0" presId="urn:microsoft.com/office/officeart/2018/2/layout/IconVerticalSolidList"/>
    <dgm:cxn modelId="{22526070-6856-8E41-AED5-BC37175D2F59}" type="presParOf" srcId="{DC797624-11CD-4157-8E4A-89156C5FB79B}" destId="{D3225F56-8B2F-4CCC-812D-35FD01CBA4D2}" srcOrd="1" destOrd="0" presId="urn:microsoft.com/office/officeart/2018/2/layout/IconVerticalSolidList"/>
    <dgm:cxn modelId="{37067CE2-FCF2-074D-95E7-21E7A0AD2AD2}" type="presParOf" srcId="{DC797624-11CD-4157-8E4A-89156C5FB79B}" destId="{7A845DEC-07C0-413E-B64E-9C8B9FB48D01}" srcOrd="2" destOrd="0" presId="urn:microsoft.com/office/officeart/2018/2/layout/IconVerticalSolidList"/>
    <dgm:cxn modelId="{963020EB-E2B9-5242-BAF0-46C0099BAB90}" type="presParOf" srcId="{7A845DEC-07C0-413E-B64E-9C8B9FB48D01}" destId="{6CFF87B6-88B5-4AD7-AB8E-1805C5E2148C}" srcOrd="0" destOrd="0" presId="urn:microsoft.com/office/officeart/2018/2/layout/IconVerticalSolidList"/>
    <dgm:cxn modelId="{D4E935BB-67C7-F64B-969E-99660F209A50}" type="presParOf" srcId="{7A845DEC-07C0-413E-B64E-9C8B9FB48D01}" destId="{7687948B-589B-4916-ABE9-F5D18C23F9F3}" srcOrd="1" destOrd="0" presId="urn:microsoft.com/office/officeart/2018/2/layout/IconVerticalSolidList"/>
    <dgm:cxn modelId="{2B298D56-A17E-2248-881C-ABA91CA55169}" type="presParOf" srcId="{7A845DEC-07C0-413E-B64E-9C8B9FB48D01}" destId="{973AAFDA-F685-422A-BAB7-D8DF16A3D3C9}" srcOrd="2" destOrd="0" presId="urn:microsoft.com/office/officeart/2018/2/layout/IconVerticalSolidList"/>
    <dgm:cxn modelId="{F354C024-95D2-F649-9B32-B469B3C9362C}" type="presParOf" srcId="{7A845DEC-07C0-413E-B64E-9C8B9FB48D01}" destId="{C5601CCF-B09F-4F51-9819-0C4FA3F3AFF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E39045-C13D-3846-8C9A-979BEDA65046}" type="doc">
      <dgm:prSet loTypeId="urn:microsoft.com/office/officeart/2005/8/layout/chart3" loCatId="" qsTypeId="urn:microsoft.com/office/officeart/2005/8/quickstyle/simple1" qsCatId="simple" csTypeId="urn:microsoft.com/office/officeart/2005/8/colors/accent1_3" csCatId="accent1" phldr="1"/>
      <dgm:spPr/>
      <dgm:t>
        <a:bodyPr/>
        <a:lstStyle/>
        <a:p>
          <a:endParaRPr lang="it-IT"/>
        </a:p>
      </dgm:t>
    </dgm:pt>
    <dgm:pt modelId="{49530C35-2078-E74D-843D-61BC0110246C}">
      <dgm:prSet phldrT="[Testo]"/>
      <dgm:spPr/>
      <dgm:t>
        <a:bodyPr/>
        <a:lstStyle/>
        <a:p>
          <a:r>
            <a:rPr lang="it-IT" dirty="0"/>
            <a:t>Quota FN Ordini TSRM PSTRP</a:t>
          </a:r>
        </a:p>
        <a:p>
          <a:r>
            <a:rPr lang="it-IT" dirty="0"/>
            <a:t>33,60€</a:t>
          </a:r>
        </a:p>
      </dgm:t>
    </dgm:pt>
    <dgm:pt modelId="{1DD67C67-DD97-CC44-B161-5A8C593110FC}" type="parTrans" cxnId="{68D930C6-E330-9643-802F-443E3404F681}">
      <dgm:prSet/>
      <dgm:spPr/>
      <dgm:t>
        <a:bodyPr/>
        <a:lstStyle/>
        <a:p>
          <a:endParaRPr lang="it-IT"/>
        </a:p>
      </dgm:t>
    </dgm:pt>
    <dgm:pt modelId="{0EE0ECF4-94FC-DB4A-AE92-6F67081F0805}" type="sibTrans" cxnId="{68D930C6-E330-9643-802F-443E3404F681}">
      <dgm:prSet/>
      <dgm:spPr/>
      <dgm:t>
        <a:bodyPr/>
        <a:lstStyle/>
        <a:p>
          <a:endParaRPr lang="it-IT"/>
        </a:p>
      </dgm:t>
    </dgm:pt>
    <dgm:pt modelId="{FA6622FD-7D11-E24F-AA64-AAB8A85B1DE8}">
      <dgm:prSet phldrT="[Testo]"/>
      <dgm:spPr/>
      <dgm:t>
        <a:bodyPr/>
        <a:lstStyle/>
        <a:p>
          <a:r>
            <a:rPr lang="it-IT" dirty="0"/>
            <a:t>Assicurazione (?)</a:t>
          </a:r>
        </a:p>
      </dgm:t>
    </dgm:pt>
    <dgm:pt modelId="{DD8B09B2-8E67-EF49-9242-6407F6B9CA63}" type="parTrans" cxnId="{EA6BA387-A59B-F748-9E86-B3928D17E893}">
      <dgm:prSet/>
      <dgm:spPr/>
      <dgm:t>
        <a:bodyPr/>
        <a:lstStyle/>
        <a:p>
          <a:endParaRPr lang="it-IT"/>
        </a:p>
      </dgm:t>
    </dgm:pt>
    <dgm:pt modelId="{6D03EAA5-BA50-1845-8D28-97CFECFA65E0}" type="sibTrans" cxnId="{EA6BA387-A59B-F748-9E86-B3928D17E893}">
      <dgm:prSet/>
      <dgm:spPr/>
      <dgm:t>
        <a:bodyPr/>
        <a:lstStyle/>
        <a:p>
          <a:endParaRPr lang="it-IT"/>
        </a:p>
      </dgm:t>
    </dgm:pt>
    <dgm:pt modelId="{9FDAEB06-1F1D-D740-854A-6F52F13B951B}">
      <dgm:prSet phldrT="[Testo]"/>
      <dgm:spPr/>
      <dgm:t>
        <a:bodyPr/>
        <a:lstStyle/>
        <a:p>
          <a:r>
            <a:rPr lang="it-IT" dirty="0"/>
            <a:t>Quota Ordine TSRM PSTRP Mo-RE</a:t>
          </a:r>
        </a:p>
      </dgm:t>
    </dgm:pt>
    <dgm:pt modelId="{781E64D7-62DD-5649-A052-B957FB393C48}" type="parTrans" cxnId="{8FFEE39D-52C9-DB42-B731-7AB759FC61FF}">
      <dgm:prSet/>
      <dgm:spPr/>
      <dgm:t>
        <a:bodyPr/>
        <a:lstStyle/>
        <a:p>
          <a:endParaRPr lang="it-IT"/>
        </a:p>
      </dgm:t>
    </dgm:pt>
    <dgm:pt modelId="{79BFB0C0-2ABA-9841-AF6E-EABDFEAA9F10}" type="sibTrans" cxnId="{8FFEE39D-52C9-DB42-B731-7AB759FC61FF}">
      <dgm:prSet/>
      <dgm:spPr/>
      <dgm:t>
        <a:bodyPr/>
        <a:lstStyle/>
        <a:p>
          <a:endParaRPr lang="it-IT"/>
        </a:p>
      </dgm:t>
    </dgm:pt>
    <dgm:pt modelId="{06B72743-CCC4-FD44-BDB1-1403D782319B}">
      <dgm:prSet/>
      <dgm:spPr/>
      <dgm:t>
        <a:bodyPr/>
        <a:lstStyle/>
        <a:p>
          <a:r>
            <a:rPr lang="it-IT" dirty="0"/>
            <a:t>PEC Ordine per singolo iscritto</a:t>
          </a:r>
        </a:p>
      </dgm:t>
    </dgm:pt>
    <dgm:pt modelId="{CD1F596B-F281-7747-8E2F-D61C53F284F9}" type="parTrans" cxnId="{B6EBDC33-F76D-B541-BD60-1C978A15B177}">
      <dgm:prSet/>
      <dgm:spPr/>
      <dgm:t>
        <a:bodyPr/>
        <a:lstStyle/>
        <a:p>
          <a:endParaRPr lang="it-IT"/>
        </a:p>
      </dgm:t>
    </dgm:pt>
    <dgm:pt modelId="{725FD11C-8333-0043-A3A8-9CF51D034614}" type="sibTrans" cxnId="{B6EBDC33-F76D-B541-BD60-1C978A15B177}">
      <dgm:prSet/>
      <dgm:spPr/>
      <dgm:t>
        <a:bodyPr/>
        <a:lstStyle/>
        <a:p>
          <a:endParaRPr lang="it-IT"/>
        </a:p>
      </dgm:t>
    </dgm:pt>
    <dgm:pt modelId="{6AFBCC80-DE6E-D849-9AA7-931BD95CEC32}">
      <dgm:prSet/>
      <dgm:spPr/>
      <dgm:t>
        <a:bodyPr/>
        <a:lstStyle/>
        <a:p>
          <a:r>
            <a:rPr lang="it-IT" dirty="0"/>
            <a:t>«commissioni d'albo» </a:t>
          </a:r>
        </a:p>
      </dgm:t>
    </dgm:pt>
    <dgm:pt modelId="{6896128C-41B8-7D4E-8271-84D1261DCD14}" type="parTrans" cxnId="{339654A5-7C1E-164F-B49C-6F2FEBFF5906}">
      <dgm:prSet/>
      <dgm:spPr/>
      <dgm:t>
        <a:bodyPr/>
        <a:lstStyle/>
        <a:p>
          <a:endParaRPr lang="it-IT"/>
        </a:p>
      </dgm:t>
    </dgm:pt>
    <dgm:pt modelId="{665BA6A1-E66A-5842-A6E2-52A0F6BF3E8B}" type="sibTrans" cxnId="{339654A5-7C1E-164F-B49C-6F2FEBFF5906}">
      <dgm:prSet/>
      <dgm:spPr/>
      <dgm:t>
        <a:bodyPr/>
        <a:lstStyle/>
        <a:p>
          <a:endParaRPr lang="it-IT"/>
        </a:p>
      </dgm:t>
    </dgm:pt>
    <dgm:pt modelId="{B72278A1-FF46-BC4F-8281-88515A27FF14}" type="pres">
      <dgm:prSet presAssocID="{97E39045-C13D-3846-8C9A-979BEDA65046}" presName="compositeShape" presStyleCnt="0">
        <dgm:presLayoutVars>
          <dgm:chMax val="7"/>
          <dgm:dir/>
          <dgm:resizeHandles val="exact"/>
        </dgm:presLayoutVars>
      </dgm:prSet>
      <dgm:spPr/>
    </dgm:pt>
    <dgm:pt modelId="{B053913D-E103-CE47-B1BA-B8D6B287679E}" type="pres">
      <dgm:prSet presAssocID="{97E39045-C13D-3846-8C9A-979BEDA65046}" presName="wedge1" presStyleLbl="node1" presStyleIdx="0" presStyleCnt="5"/>
      <dgm:spPr/>
    </dgm:pt>
    <dgm:pt modelId="{6107FD5A-1F02-0046-8309-AC6E5B0F38C1}" type="pres">
      <dgm:prSet presAssocID="{97E39045-C13D-3846-8C9A-979BEDA65046}" presName="wedge1Tx" presStyleLbl="node1" presStyleIdx="0" presStyleCnt="5">
        <dgm:presLayoutVars>
          <dgm:chMax val="0"/>
          <dgm:chPref val="0"/>
          <dgm:bulletEnabled val="1"/>
        </dgm:presLayoutVars>
      </dgm:prSet>
      <dgm:spPr/>
    </dgm:pt>
    <dgm:pt modelId="{D9E0BB9C-3A19-DE48-8D56-09036423A42E}" type="pres">
      <dgm:prSet presAssocID="{97E39045-C13D-3846-8C9A-979BEDA65046}" presName="wedge2" presStyleLbl="node1" presStyleIdx="1" presStyleCnt="5"/>
      <dgm:spPr/>
    </dgm:pt>
    <dgm:pt modelId="{EE74E27F-F6F5-3E4D-9653-DFD54A5EEBE7}" type="pres">
      <dgm:prSet presAssocID="{97E39045-C13D-3846-8C9A-979BEDA65046}" presName="wedge2Tx" presStyleLbl="node1" presStyleIdx="1" presStyleCnt="5">
        <dgm:presLayoutVars>
          <dgm:chMax val="0"/>
          <dgm:chPref val="0"/>
          <dgm:bulletEnabled val="1"/>
        </dgm:presLayoutVars>
      </dgm:prSet>
      <dgm:spPr/>
    </dgm:pt>
    <dgm:pt modelId="{23C7ADDC-ED13-6648-9570-4F219F818F89}" type="pres">
      <dgm:prSet presAssocID="{97E39045-C13D-3846-8C9A-979BEDA65046}" presName="wedge3" presStyleLbl="node1" presStyleIdx="2" presStyleCnt="5"/>
      <dgm:spPr/>
    </dgm:pt>
    <dgm:pt modelId="{FEF2E5B9-B292-7540-9B9E-E71962A116CF}" type="pres">
      <dgm:prSet presAssocID="{97E39045-C13D-3846-8C9A-979BEDA65046}" presName="wedge3Tx" presStyleLbl="node1" presStyleIdx="2" presStyleCnt="5">
        <dgm:presLayoutVars>
          <dgm:chMax val="0"/>
          <dgm:chPref val="0"/>
          <dgm:bulletEnabled val="1"/>
        </dgm:presLayoutVars>
      </dgm:prSet>
      <dgm:spPr/>
    </dgm:pt>
    <dgm:pt modelId="{31A99B29-E412-1C46-9236-AC990D12C332}" type="pres">
      <dgm:prSet presAssocID="{97E39045-C13D-3846-8C9A-979BEDA65046}" presName="wedge4" presStyleLbl="node1" presStyleIdx="3" presStyleCnt="5"/>
      <dgm:spPr/>
    </dgm:pt>
    <dgm:pt modelId="{E9B4D47B-C0B1-9D45-A2B3-E28083B15878}" type="pres">
      <dgm:prSet presAssocID="{97E39045-C13D-3846-8C9A-979BEDA65046}" presName="wedge4Tx" presStyleLbl="node1" presStyleIdx="3" presStyleCnt="5">
        <dgm:presLayoutVars>
          <dgm:chMax val="0"/>
          <dgm:chPref val="0"/>
          <dgm:bulletEnabled val="1"/>
        </dgm:presLayoutVars>
      </dgm:prSet>
      <dgm:spPr/>
    </dgm:pt>
    <dgm:pt modelId="{9245F2C7-852E-B14A-849F-78E22CA54914}" type="pres">
      <dgm:prSet presAssocID="{97E39045-C13D-3846-8C9A-979BEDA65046}" presName="wedge5" presStyleLbl="node1" presStyleIdx="4" presStyleCnt="5"/>
      <dgm:spPr/>
    </dgm:pt>
    <dgm:pt modelId="{5EA3D312-6F15-464C-98A2-F9150DE9B599}" type="pres">
      <dgm:prSet presAssocID="{97E39045-C13D-3846-8C9A-979BEDA65046}" presName="wedge5Tx" presStyleLbl="node1" presStyleIdx="4" presStyleCnt="5">
        <dgm:presLayoutVars>
          <dgm:chMax val="0"/>
          <dgm:chPref val="0"/>
          <dgm:bulletEnabled val="1"/>
        </dgm:presLayoutVars>
      </dgm:prSet>
      <dgm:spPr/>
    </dgm:pt>
  </dgm:ptLst>
  <dgm:cxnLst>
    <dgm:cxn modelId="{FC01B52F-AA16-E143-9B5C-0BB412C718AF}" type="presOf" srcId="{06B72743-CCC4-FD44-BDB1-1403D782319B}" destId="{23C7ADDC-ED13-6648-9570-4F219F818F89}" srcOrd="0" destOrd="0" presId="urn:microsoft.com/office/officeart/2005/8/layout/chart3"/>
    <dgm:cxn modelId="{E1912F32-9B75-484D-A540-98DEA5DAFDBD}" type="presOf" srcId="{49530C35-2078-E74D-843D-61BC0110246C}" destId="{B053913D-E103-CE47-B1BA-B8D6B287679E}" srcOrd="0" destOrd="0" presId="urn:microsoft.com/office/officeart/2005/8/layout/chart3"/>
    <dgm:cxn modelId="{B6EBDC33-F76D-B541-BD60-1C978A15B177}" srcId="{97E39045-C13D-3846-8C9A-979BEDA65046}" destId="{06B72743-CCC4-FD44-BDB1-1403D782319B}" srcOrd="2" destOrd="0" parTransId="{CD1F596B-F281-7747-8E2F-D61C53F284F9}" sibTransId="{725FD11C-8333-0043-A3A8-9CF51D034614}"/>
    <dgm:cxn modelId="{1071F733-B035-7D42-A3F2-DDAAC08D081C}" type="presOf" srcId="{6AFBCC80-DE6E-D849-9AA7-931BD95CEC32}" destId="{31A99B29-E412-1C46-9236-AC990D12C332}" srcOrd="0" destOrd="0" presId="urn:microsoft.com/office/officeart/2005/8/layout/chart3"/>
    <dgm:cxn modelId="{DB185F35-64CA-3343-856D-CE2324F9B5CF}" type="presOf" srcId="{49530C35-2078-E74D-843D-61BC0110246C}" destId="{6107FD5A-1F02-0046-8309-AC6E5B0F38C1}" srcOrd="1" destOrd="0" presId="urn:microsoft.com/office/officeart/2005/8/layout/chart3"/>
    <dgm:cxn modelId="{8F312E63-8169-2A45-93E8-762D9E2965D5}" type="presOf" srcId="{9FDAEB06-1F1D-D740-854A-6F52F13B951B}" destId="{9245F2C7-852E-B14A-849F-78E22CA54914}" srcOrd="0" destOrd="0" presId="urn:microsoft.com/office/officeart/2005/8/layout/chart3"/>
    <dgm:cxn modelId="{C7A1304A-FB1F-5849-BF67-FDCDE869B66E}" type="presOf" srcId="{97E39045-C13D-3846-8C9A-979BEDA65046}" destId="{B72278A1-FF46-BC4F-8281-88515A27FF14}" srcOrd="0" destOrd="0" presId="urn:microsoft.com/office/officeart/2005/8/layout/chart3"/>
    <dgm:cxn modelId="{11A3057A-47C2-B145-8233-4D063BE91143}" type="presOf" srcId="{FA6622FD-7D11-E24F-AA64-AAB8A85B1DE8}" destId="{EE74E27F-F6F5-3E4D-9653-DFD54A5EEBE7}" srcOrd="1" destOrd="0" presId="urn:microsoft.com/office/officeart/2005/8/layout/chart3"/>
    <dgm:cxn modelId="{11685983-A373-0F41-A0F9-963298475093}" type="presOf" srcId="{9FDAEB06-1F1D-D740-854A-6F52F13B951B}" destId="{5EA3D312-6F15-464C-98A2-F9150DE9B599}" srcOrd="1" destOrd="0" presId="urn:microsoft.com/office/officeart/2005/8/layout/chart3"/>
    <dgm:cxn modelId="{EA6BA387-A59B-F748-9E86-B3928D17E893}" srcId="{97E39045-C13D-3846-8C9A-979BEDA65046}" destId="{FA6622FD-7D11-E24F-AA64-AAB8A85B1DE8}" srcOrd="1" destOrd="0" parTransId="{DD8B09B2-8E67-EF49-9242-6407F6B9CA63}" sibTransId="{6D03EAA5-BA50-1845-8D28-97CFECFA65E0}"/>
    <dgm:cxn modelId="{1B8F7B9D-F31D-9E4D-AF87-3992C0DCDB60}" type="presOf" srcId="{06B72743-CCC4-FD44-BDB1-1403D782319B}" destId="{FEF2E5B9-B292-7540-9B9E-E71962A116CF}" srcOrd="1" destOrd="0" presId="urn:microsoft.com/office/officeart/2005/8/layout/chart3"/>
    <dgm:cxn modelId="{8FFEE39D-52C9-DB42-B731-7AB759FC61FF}" srcId="{97E39045-C13D-3846-8C9A-979BEDA65046}" destId="{9FDAEB06-1F1D-D740-854A-6F52F13B951B}" srcOrd="4" destOrd="0" parTransId="{781E64D7-62DD-5649-A052-B957FB393C48}" sibTransId="{79BFB0C0-2ABA-9841-AF6E-EABDFEAA9F10}"/>
    <dgm:cxn modelId="{339654A5-7C1E-164F-B49C-6F2FEBFF5906}" srcId="{97E39045-C13D-3846-8C9A-979BEDA65046}" destId="{6AFBCC80-DE6E-D849-9AA7-931BD95CEC32}" srcOrd="3" destOrd="0" parTransId="{6896128C-41B8-7D4E-8271-84D1261DCD14}" sibTransId="{665BA6A1-E66A-5842-A6E2-52A0F6BF3E8B}"/>
    <dgm:cxn modelId="{68D930C6-E330-9643-802F-443E3404F681}" srcId="{97E39045-C13D-3846-8C9A-979BEDA65046}" destId="{49530C35-2078-E74D-843D-61BC0110246C}" srcOrd="0" destOrd="0" parTransId="{1DD67C67-DD97-CC44-B161-5A8C593110FC}" sibTransId="{0EE0ECF4-94FC-DB4A-AE92-6F67081F0805}"/>
    <dgm:cxn modelId="{37D94FEB-23F2-F545-A8C4-C2CF2A31D626}" type="presOf" srcId="{6AFBCC80-DE6E-D849-9AA7-931BD95CEC32}" destId="{E9B4D47B-C0B1-9D45-A2B3-E28083B15878}" srcOrd="1" destOrd="0" presId="urn:microsoft.com/office/officeart/2005/8/layout/chart3"/>
    <dgm:cxn modelId="{B20DC7F2-C633-A043-8710-137A7B64EC86}" type="presOf" srcId="{FA6622FD-7D11-E24F-AA64-AAB8A85B1DE8}" destId="{D9E0BB9C-3A19-DE48-8D56-09036423A42E}" srcOrd="0" destOrd="0" presId="urn:microsoft.com/office/officeart/2005/8/layout/chart3"/>
    <dgm:cxn modelId="{3D6D2E49-0E1B-6447-A65A-0D892942ED41}" type="presParOf" srcId="{B72278A1-FF46-BC4F-8281-88515A27FF14}" destId="{B053913D-E103-CE47-B1BA-B8D6B287679E}" srcOrd="0" destOrd="0" presId="urn:microsoft.com/office/officeart/2005/8/layout/chart3"/>
    <dgm:cxn modelId="{D154B6BC-DFB7-8242-95DF-DC9C14820262}" type="presParOf" srcId="{B72278A1-FF46-BC4F-8281-88515A27FF14}" destId="{6107FD5A-1F02-0046-8309-AC6E5B0F38C1}" srcOrd="1" destOrd="0" presId="urn:microsoft.com/office/officeart/2005/8/layout/chart3"/>
    <dgm:cxn modelId="{C8D6C327-5F6A-1644-BB6C-9270351AF584}" type="presParOf" srcId="{B72278A1-FF46-BC4F-8281-88515A27FF14}" destId="{D9E0BB9C-3A19-DE48-8D56-09036423A42E}" srcOrd="2" destOrd="0" presId="urn:microsoft.com/office/officeart/2005/8/layout/chart3"/>
    <dgm:cxn modelId="{A2393D80-3D38-6440-9C0C-5BB082E21752}" type="presParOf" srcId="{B72278A1-FF46-BC4F-8281-88515A27FF14}" destId="{EE74E27F-F6F5-3E4D-9653-DFD54A5EEBE7}" srcOrd="3" destOrd="0" presId="urn:microsoft.com/office/officeart/2005/8/layout/chart3"/>
    <dgm:cxn modelId="{25D66C84-49DE-D741-A656-CAE7AE8044A7}" type="presParOf" srcId="{B72278A1-FF46-BC4F-8281-88515A27FF14}" destId="{23C7ADDC-ED13-6648-9570-4F219F818F89}" srcOrd="4" destOrd="0" presId="urn:microsoft.com/office/officeart/2005/8/layout/chart3"/>
    <dgm:cxn modelId="{A4C31F8D-FE6E-994E-8B9E-6AB0E5D2CC43}" type="presParOf" srcId="{B72278A1-FF46-BC4F-8281-88515A27FF14}" destId="{FEF2E5B9-B292-7540-9B9E-E71962A116CF}" srcOrd="5" destOrd="0" presId="urn:microsoft.com/office/officeart/2005/8/layout/chart3"/>
    <dgm:cxn modelId="{0A20EC82-6731-A445-8C5A-50265ADB9075}" type="presParOf" srcId="{B72278A1-FF46-BC4F-8281-88515A27FF14}" destId="{31A99B29-E412-1C46-9236-AC990D12C332}" srcOrd="6" destOrd="0" presId="urn:microsoft.com/office/officeart/2005/8/layout/chart3"/>
    <dgm:cxn modelId="{0D9EAC07-6B89-AC45-96FE-40CAF4B04425}" type="presParOf" srcId="{B72278A1-FF46-BC4F-8281-88515A27FF14}" destId="{E9B4D47B-C0B1-9D45-A2B3-E28083B15878}" srcOrd="7" destOrd="0" presId="urn:microsoft.com/office/officeart/2005/8/layout/chart3"/>
    <dgm:cxn modelId="{9FD7561F-D7F5-F84D-BBD9-27266D023FDA}" type="presParOf" srcId="{B72278A1-FF46-BC4F-8281-88515A27FF14}" destId="{9245F2C7-852E-B14A-849F-78E22CA54914}" srcOrd="8" destOrd="0" presId="urn:microsoft.com/office/officeart/2005/8/layout/chart3"/>
    <dgm:cxn modelId="{4B621470-C2FC-5245-82B3-CE58B9F0070F}" type="presParOf" srcId="{B72278A1-FF46-BC4F-8281-88515A27FF14}" destId="{5EA3D312-6F15-464C-98A2-F9150DE9B599}"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B80D9C-7F05-4773-A138-F03BB553725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C9E924-EE43-4116-A3EF-8503D6DC10FA}">
      <dgm:prSet/>
      <dgm:spPr/>
      <dgm:t>
        <a:bodyPr/>
        <a:lstStyle/>
        <a:p>
          <a:pPr>
            <a:lnSpc>
              <a:spcPct val="100000"/>
            </a:lnSpc>
          </a:pPr>
          <a:r>
            <a:rPr lang="it-IT" b="1" dirty="0"/>
            <a:t>scambio di documenti legali riguardanti l'attività lavorativa</a:t>
          </a:r>
          <a:r>
            <a:rPr lang="it-IT" dirty="0"/>
            <a:t>;</a:t>
          </a:r>
          <a:endParaRPr lang="en-US" dirty="0"/>
        </a:p>
      </dgm:t>
    </dgm:pt>
    <dgm:pt modelId="{E3EBA822-71F9-459F-9C77-7B3701CEBEB8}" type="parTrans" cxnId="{E37B04FC-1B52-4D9E-B079-F200C0EB04F4}">
      <dgm:prSet/>
      <dgm:spPr/>
      <dgm:t>
        <a:bodyPr/>
        <a:lstStyle/>
        <a:p>
          <a:endParaRPr lang="en-US"/>
        </a:p>
      </dgm:t>
    </dgm:pt>
    <dgm:pt modelId="{6F0F2FA4-6C90-4A27-91BB-3A6FA02C7425}" type="sibTrans" cxnId="{E37B04FC-1B52-4D9E-B079-F200C0EB04F4}">
      <dgm:prSet/>
      <dgm:spPr/>
      <dgm:t>
        <a:bodyPr/>
        <a:lstStyle/>
        <a:p>
          <a:endParaRPr lang="en-US"/>
        </a:p>
      </dgm:t>
    </dgm:pt>
    <dgm:pt modelId="{92C1CE70-CD42-40A6-B0A9-524F7D8AF3C4}">
      <dgm:prSet/>
      <dgm:spPr/>
      <dgm:t>
        <a:bodyPr/>
        <a:lstStyle/>
        <a:p>
          <a:pPr>
            <a:lnSpc>
              <a:spcPct val="100000"/>
            </a:lnSpc>
          </a:pPr>
          <a:r>
            <a:rPr lang="it-IT" b="1" dirty="0"/>
            <a:t>comunicazioni con INPS o INAIL</a:t>
          </a:r>
          <a:r>
            <a:rPr lang="it-IT" dirty="0"/>
            <a:t>;</a:t>
          </a:r>
          <a:endParaRPr lang="en-US" dirty="0"/>
        </a:p>
      </dgm:t>
    </dgm:pt>
    <dgm:pt modelId="{7AA89AF6-4FA9-4C40-A534-1D995781A21C}" type="parTrans" cxnId="{E8FF948F-D129-4810-9F54-B3AC6E2C266E}">
      <dgm:prSet/>
      <dgm:spPr/>
      <dgm:t>
        <a:bodyPr/>
        <a:lstStyle/>
        <a:p>
          <a:endParaRPr lang="en-US"/>
        </a:p>
      </dgm:t>
    </dgm:pt>
    <dgm:pt modelId="{C1A75997-19B4-405F-AF16-39C9FB59D1DB}" type="sibTrans" cxnId="{E8FF948F-D129-4810-9F54-B3AC6E2C266E}">
      <dgm:prSet/>
      <dgm:spPr/>
      <dgm:t>
        <a:bodyPr/>
        <a:lstStyle/>
        <a:p>
          <a:endParaRPr lang="en-US"/>
        </a:p>
      </dgm:t>
    </dgm:pt>
    <dgm:pt modelId="{CEBD69BB-224D-4C5E-AF1D-8B7141F35529}">
      <dgm:prSet/>
      <dgm:spPr/>
      <dgm:t>
        <a:bodyPr/>
        <a:lstStyle/>
        <a:p>
          <a:pPr>
            <a:lnSpc>
              <a:spcPct val="100000"/>
            </a:lnSpc>
          </a:pPr>
          <a:r>
            <a:rPr lang="it-IT" dirty="0"/>
            <a:t>ricezione di comunicazioni ufficiali;</a:t>
          </a:r>
          <a:endParaRPr lang="en-US" dirty="0"/>
        </a:p>
      </dgm:t>
    </dgm:pt>
    <dgm:pt modelId="{10ACE4B4-39EA-4858-8542-F1DE2847263B}" type="parTrans" cxnId="{A69A0475-6299-4943-9ADB-80BB12638F5C}">
      <dgm:prSet/>
      <dgm:spPr/>
      <dgm:t>
        <a:bodyPr/>
        <a:lstStyle/>
        <a:p>
          <a:endParaRPr lang="en-US"/>
        </a:p>
      </dgm:t>
    </dgm:pt>
    <dgm:pt modelId="{146B25FB-30D4-4BDA-9598-9928201CB578}" type="sibTrans" cxnId="{A69A0475-6299-4943-9ADB-80BB12638F5C}">
      <dgm:prSet/>
      <dgm:spPr/>
      <dgm:t>
        <a:bodyPr/>
        <a:lstStyle/>
        <a:p>
          <a:endParaRPr lang="en-US"/>
        </a:p>
      </dgm:t>
    </dgm:pt>
    <dgm:pt modelId="{98807BBB-DA28-4A90-8978-82DFECEE51AD}">
      <dgm:prSet/>
      <dgm:spPr/>
      <dgm:t>
        <a:bodyPr/>
        <a:lstStyle/>
        <a:p>
          <a:pPr>
            <a:lnSpc>
              <a:spcPct val="100000"/>
            </a:lnSpc>
          </a:pPr>
          <a:r>
            <a:rPr lang="it-IT" b="1" dirty="0"/>
            <a:t>gestione delle iscrizioni a concorsi pubblici, scuole, università e ordini professionali</a:t>
          </a:r>
          <a:r>
            <a:rPr lang="it-IT" dirty="0"/>
            <a:t>;</a:t>
          </a:r>
          <a:endParaRPr lang="en-US" dirty="0"/>
        </a:p>
      </dgm:t>
    </dgm:pt>
    <dgm:pt modelId="{5AF3C15E-D05E-4025-ABE1-30CCA38A842E}" type="parTrans" cxnId="{0FC3E112-F1F5-4A94-83A6-DB83CECC5188}">
      <dgm:prSet/>
      <dgm:spPr/>
      <dgm:t>
        <a:bodyPr/>
        <a:lstStyle/>
        <a:p>
          <a:endParaRPr lang="en-US"/>
        </a:p>
      </dgm:t>
    </dgm:pt>
    <dgm:pt modelId="{D334F464-BEC8-4C36-81F7-FD94CFD9877C}" type="sibTrans" cxnId="{0FC3E112-F1F5-4A94-83A6-DB83CECC5188}">
      <dgm:prSet/>
      <dgm:spPr/>
      <dgm:t>
        <a:bodyPr/>
        <a:lstStyle/>
        <a:p>
          <a:endParaRPr lang="en-US"/>
        </a:p>
      </dgm:t>
    </dgm:pt>
    <dgm:pt modelId="{C79FA4DF-C2BA-4A9A-830D-B101FC08A4BA}">
      <dgm:prSet/>
      <dgm:spPr/>
      <dgm:t>
        <a:bodyPr/>
        <a:lstStyle/>
        <a:p>
          <a:pPr>
            <a:lnSpc>
              <a:spcPct val="100000"/>
            </a:lnSpc>
          </a:pPr>
          <a:r>
            <a:rPr lang="it-IT" b="1" dirty="0"/>
            <a:t>partecipazione alle gare d'appalto per professionisti e imprese</a:t>
          </a:r>
          <a:r>
            <a:rPr lang="it-IT" dirty="0"/>
            <a:t>;</a:t>
          </a:r>
          <a:endParaRPr lang="en-US" dirty="0"/>
        </a:p>
      </dgm:t>
    </dgm:pt>
    <dgm:pt modelId="{11844A18-8343-4B7E-8C60-1CEC612EA7AB}" type="parTrans" cxnId="{5E42FAB2-185D-486F-A5E7-9F6D8A0BB0D9}">
      <dgm:prSet/>
      <dgm:spPr/>
      <dgm:t>
        <a:bodyPr/>
        <a:lstStyle/>
        <a:p>
          <a:endParaRPr lang="en-US"/>
        </a:p>
      </dgm:t>
    </dgm:pt>
    <dgm:pt modelId="{BC6402B9-5149-4CCC-9D6F-4B2FA6E7B014}" type="sibTrans" cxnId="{5E42FAB2-185D-486F-A5E7-9F6D8A0BB0D9}">
      <dgm:prSet/>
      <dgm:spPr/>
      <dgm:t>
        <a:bodyPr/>
        <a:lstStyle/>
        <a:p>
          <a:endParaRPr lang="en-US"/>
        </a:p>
      </dgm:t>
    </dgm:pt>
    <dgm:pt modelId="{F0AC6494-BD86-43A3-BA5A-DC1D9D5616ED}">
      <dgm:prSet/>
      <dgm:spPr/>
      <dgm:t>
        <a:bodyPr/>
        <a:lstStyle/>
        <a:p>
          <a:pPr>
            <a:lnSpc>
              <a:spcPct val="100000"/>
            </a:lnSpc>
          </a:pPr>
          <a:r>
            <a:rPr lang="it-IT" dirty="0"/>
            <a:t>accesso a servizi pubblici (es.: cambio di residenza);</a:t>
          </a:r>
          <a:endParaRPr lang="en-US" dirty="0"/>
        </a:p>
      </dgm:t>
    </dgm:pt>
    <dgm:pt modelId="{86DADD2E-D982-4921-987D-8F62E0E94A95}" type="parTrans" cxnId="{FFFBA779-92BB-4B10-9F06-21D866F85232}">
      <dgm:prSet/>
      <dgm:spPr/>
      <dgm:t>
        <a:bodyPr/>
        <a:lstStyle/>
        <a:p>
          <a:endParaRPr lang="en-US"/>
        </a:p>
      </dgm:t>
    </dgm:pt>
    <dgm:pt modelId="{095B1B2E-AD5A-497A-84B5-53DA1B2F01C5}" type="sibTrans" cxnId="{FFFBA779-92BB-4B10-9F06-21D866F85232}">
      <dgm:prSet/>
      <dgm:spPr/>
      <dgm:t>
        <a:bodyPr/>
        <a:lstStyle/>
        <a:p>
          <a:endParaRPr lang="en-US"/>
        </a:p>
      </dgm:t>
    </dgm:pt>
    <dgm:pt modelId="{1FCB40A9-EFB8-4C1A-9260-A0500C2B0A61}">
      <dgm:prSet/>
      <dgm:spPr/>
      <dgm:t>
        <a:bodyPr/>
        <a:lstStyle/>
        <a:p>
          <a:pPr>
            <a:lnSpc>
              <a:spcPct val="100000"/>
            </a:lnSpc>
          </a:pPr>
          <a:r>
            <a:rPr lang="it-IT" dirty="0"/>
            <a:t>inoltro di contestazioni di illeciti e rilascio di certificati.</a:t>
          </a:r>
          <a:endParaRPr lang="en-US" dirty="0"/>
        </a:p>
      </dgm:t>
    </dgm:pt>
    <dgm:pt modelId="{A74F7B97-8EF3-4DB5-BE85-35F06DC8AD80}" type="parTrans" cxnId="{F5FB7B7F-7463-4AB4-9778-D7FCA8CEED61}">
      <dgm:prSet/>
      <dgm:spPr/>
      <dgm:t>
        <a:bodyPr/>
        <a:lstStyle/>
        <a:p>
          <a:endParaRPr lang="en-US"/>
        </a:p>
      </dgm:t>
    </dgm:pt>
    <dgm:pt modelId="{CFD38368-554B-40F0-B5B3-2A16857DCE55}" type="sibTrans" cxnId="{F5FB7B7F-7463-4AB4-9778-D7FCA8CEED61}">
      <dgm:prSet/>
      <dgm:spPr/>
      <dgm:t>
        <a:bodyPr/>
        <a:lstStyle/>
        <a:p>
          <a:endParaRPr lang="en-US"/>
        </a:p>
      </dgm:t>
    </dgm:pt>
    <dgm:pt modelId="{87DDD090-E714-4711-AD3E-00ED72094A9E}" type="pres">
      <dgm:prSet presAssocID="{30B80D9C-7F05-4773-A138-F03BB553725E}" presName="root" presStyleCnt="0">
        <dgm:presLayoutVars>
          <dgm:dir/>
          <dgm:resizeHandles val="exact"/>
        </dgm:presLayoutVars>
      </dgm:prSet>
      <dgm:spPr/>
    </dgm:pt>
    <dgm:pt modelId="{E8B3A4DB-71C7-4E68-AC7F-D83003F1F2C9}" type="pres">
      <dgm:prSet presAssocID="{67C9E924-EE43-4116-A3EF-8503D6DC10FA}" presName="compNode" presStyleCnt="0"/>
      <dgm:spPr/>
    </dgm:pt>
    <dgm:pt modelId="{7296E62D-FCFA-4190-95FA-2CE10A4633A3}" type="pres">
      <dgm:prSet presAssocID="{67C9E924-EE43-4116-A3EF-8503D6DC10FA}" presName="bgRect" presStyleLbl="bgShp" presStyleIdx="0" presStyleCnt="7"/>
      <dgm:spPr/>
    </dgm:pt>
    <dgm:pt modelId="{05C432B5-E378-4962-A6F1-FC49226F870B}" type="pres">
      <dgm:prSet presAssocID="{67C9E924-EE43-4116-A3EF-8503D6DC10FA}"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65FC2088-B326-4209-BB96-C50B631E3E3E}" type="pres">
      <dgm:prSet presAssocID="{67C9E924-EE43-4116-A3EF-8503D6DC10FA}" presName="spaceRect" presStyleCnt="0"/>
      <dgm:spPr/>
    </dgm:pt>
    <dgm:pt modelId="{32AF952A-9AFF-4E5A-911D-C29A5992F7A1}" type="pres">
      <dgm:prSet presAssocID="{67C9E924-EE43-4116-A3EF-8503D6DC10FA}" presName="parTx" presStyleLbl="revTx" presStyleIdx="0" presStyleCnt="7">
        <dgm:presLayoutVars>
          <dgm:chMax val="0"/>
          <dgm:chPref val="0"/>
        </dgm:presLayoutVars>
      </dgm:prSet>
      <dgm:spPr/>
    </dgm:pt>
    <dgm:pt modelId="{AF3AAB7A-D705-4D82-88E9-2B47BEB9F65B}" type="pres">
      <dgm:prSet presAssocID="{6F0F2FA4-6C90-4A27-91BB-3A6FA02C7425}" presName="sibTrans" presStyleCnt="0"/>
      <dgm:spPr/>
    </dgm:pt>
    <dgm:pt modelId="{B77B8533-BD81-4E2C-B133-18A0B37EFC8E}" type="pres">
      <dgm:prSet presAssocID="{92C1CE70-CD42-40A6-B0A9-524F7D8AF3C4}" presName="compNode" presStyleCnt="0"/>
      <dgm:spPr/>
    </dgm:pt>
    <dgm:pt modelId="{49A0AE35-0D9A-4DA7-A1B7-7FD87DC7BE33}" type="pres">
      <dgm:prSet presAssocID="{92C1CE70-CD42-40A6-B0A9-524F7D8AF3C4}" presName="bgRect" presStyleLbl="bgShp" presStyleIdx="1" presStyleCnt="7"/>
      <dgm:spPr/>
    </dgm:pt>
    <dgm:pt modelId="{6AD0CA1A-9749-47C5-82DF-B62E74B1FFDE}" type="pres">
      <dgm:prSet presAssocID="{92C1CE70-CD42-40A6-B0A9-524F7D8AF3C4}"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3ABC68AA-2EBF-4950-B640-5673A9CFE0E1}" type="pres">
      <dgm:prSet presAssocID="{92C1CE70-CD42-40A6-B0A9-524F7D8AF3C4}" presName="spaceRect" presStyleCnt="0"/>
      <dgm:spPr/>
    </dgm:pt>
    <dgm:pt modelId="{3006904F-9E97-4BAC-AC51-F5B70E8FFB99}" type="pres">
      <dgm:prSet presAssocID="{92C1CE70-CD42-40A6-B0A9-524F7D8AF3C4}" presName="parTx" presStyleLbl="revTx" presStyleIdx="1" presStyleCnt="7">
        <dgm:presLayoutVars>
          <dgm:chMax val="0"/>
          <dgm:chPref val="0"/>
        </dgm:presLayoutVars>
      </dgm:prSet>
      <dgm:spPr/>
    </dgm:pt>
    <dgm:pt modelId="{A057290A-302B-4316-98C0-0DCF07F3B5DD}" type="pres">
      <dgm:prSet presAssocID="{C1A75997-19B4-405F-AF16-39C9FB59D1DB}" presName="sibTrans" presStyleCnt="0"/>
      <dgm:spPr/>
    </dgm:pt>
    <dgm:pt modelId="{52E835EE-233D-4355-B0F9-0F09F8C1569A}" type="pres">
      <dgm:prSet presAssocID="{CEBD69BB-224D-4C5E-AF1D-8B7141F35529}" presName="compNode" presStyleCnt="0"/>
      <dgm:spPr/>
    </dgm:pt>
    <dgm:pt modelId="{30BCCEF1-716B-41BB-BAAF-70229ADE82EB}" type="pres">
      <dgm:prSet presAssocID="{CEBD69BB-224D-4C5E-AF1D-8B7141F35529}" presName="bgRect" presStyleLbl="bgShp" presStyleIdx="2" presStyleCnt="7"/>
      <dgm:spPr/>
    </dgm:pt>
    <dgm:pt modelId="{141C27B6-C2E5-43BB-81E0-03C40B770FE5}" type="pres">
      <dgm:prSet presAssocID="{CEBD69BB-224D-4C5E-AF1D-8B7141F35529}"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pen envelope"/>
        </a:ext>
      </dgm:extLst>
    </dgm:pt>
    <dgm:pt modelId="{C54CEC98-288E-4B7F-A430-7F392F3AA7D6}" type="pres">
      <dgm:prSet presAssocID="{CEBD69BB-224D-4C5E-AF1D-8B7141F35529}" presName="spaceRect" presStyleCnt="0"/>
      <dgm:spPr/>
    </dgm:pt>
    <dgm:pt modelId="{2F91A144-C163-456F-88C2-39EB2AAE739F}" type="pres">
      <dgm:prSet presAssocID="{CEBD69BB-224D-4C5E-AF1D-8B7141F35529}" presName="parTx" presStyleLbl="revTx" presStyleIdx="2" presStyleCnt="7">
        <dgm:presLayoutVars>
          <dgm:chMax val="0"/>
          <dgm:chPref val="0"/>
        </dgm:presLayoutVars>
      </dgm:prSet>
      <dgm:spPr/>
    </dgm:pt>
    <dgm:pt modelId="{0AF8F2AB-1DFD-4263-B79C-8A572B7C523B}" type="pres">
      <dgm:prSet presAssocID="{146B25FB-30D4-4BDA-9598-9928201CB578}" presName="sibTrans" presStyleCnt="0"/>
      <dgm:spPr/>
    </dgm:pt>
    <dgm:pt modelId="{1093AC9B-65D5-44A2-AEF1-9256BD14939C}" type="pres">
      <dgm:prSet presAssocID="{98807BBB-DA28-4A90-8978-82DFECEE51AD}" presName="compNode" presStyleCnt="0"/>
      <dgm:spPr/>
    </dgm:pt>
    <dgm:pt modelId="{D94DEA00-5A0C-404C-92BE-6B7EDEFE854E}" type="pres">
      <dgm:prSet presAssocID="{98807BBB-DA28-4A90-8978-82DFECEE51AD}" presName="bgRect" presStyleLbl="bgShp" presStyleIdx="3" presStyleCnt="7"/>
      <dgm:spPr/>
    </dgm:pt>
    <dgm:pt modelId="{4527CC48-93B5-482A-B101-9050CA7F8D6F}" type="pres">
      <dgm:prSet presAssocID="{98807BBB-DA28-4A90-8978-82DFECEE51A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751FD6F2-DD2E-4A70-85C6-EBE842F74F85}" type="pres">
      <dgm:prSet presAssocID="{98807BBB-DA28-4A90-8978-82DFECEE51AD}" presName="spaceRect" presStyleCnt="0"/>
      <dgm:spPr/>
    </dgm:pt>
    <dgm:pt modelId="{654CCCD8-AF35-418F-91A0-4F8719B4DEEA}" type="pres">
      <dgm:prSet presAssocID="{98807BBB-DA28-4A90-8978-82DFECEE51AD}" presName="parTx" presStyleLbl="revTx" presStyleIdx="3" presStyleCnt="7">
        <dgm:presLayoutVars>
          <dgm:chMax val="0"/>
          <dgm:chPref val="0"/>
        </dgm:presLayoutVars>
      </dgm:prSet>
      <dgm:spPr/>
    </dgm:pt>
    <dgm:pt modelId="{5E3B8880-51B1-414D-97FB-28FB31B31C35}" type="pres">
      <dgm:prSet presAssocID="{D334F464-BEC8-4C36-81F7-FD94CFD9877C}" presName="sibTrans" presStyleCnt="0"/>
      <dgm:spPr/>
    </dgm:pt>
    <dgm:pt modelId="{3FE9E624-C450-42F6-A096-C3B52F338222}" type="pres">
      <dgm:prSet presAssocID="{C79FA4DF-C2BA-4A9A-830D-B101FC08A4BA}" presName="compNode" presStyleCnt="0"/>
      <dgm:spPr/>
    </dgm:pt>
    <dgm:pt modelId="{9ECC9379-51B2-4893-A384-4C4D1D18D08B}" type="pres">
      <dgm:prSet presAssocID="{C79FA4DF-C2BA-4A9A-830D-B101FC08A4BA}" presName="bgRect" presStyleLbl="bgShp" presStyleIdx="4" presStyleCnt="7"/>
      <dgm:spPr/>
    </dgm:pt>
    <dgm:pt modelId="{1A07C600-CF20-464B-8082-5B1503787FA7}" type="pres">
      <dgm:prSet presAssocID="{C79FA4DF-C2BA-4A9A-830D-B101FC08A4B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s"/>
        </a:ext>
      </dgm:extLst>
    </dgm:pt>
    <dgm:pt modelId="{B5F834EE-C082-4C30-873B-7D5248EA5DAD}" type="pres">
      <dgm:prSet presAssocID="{C79FA4DF-C2BA-4A9A-830D-B101FC08A4BA}" presName="spaceRect" presStyleCnt="0"/>
      <dgm:spPr/>
    </dgm:pt>
    <dgm:pt modelId="{FBF4D6EC-E80D-4BB4-A669-88D731C1FB0E}" type="pres">
      <dgm:prSet presAssocID="{C79FA4DF-C2BA-4A9A-830D-B101FC08A4BA}" presName="parTx" presStyleLbl="revTx" presStyleIdx="4" presStyleCnt="7">
        <dgm:presLayoutVars>
          <dgm:chMax val="0"/>
          <dgm:chPref val="0"/>
        </dgm:presLayoutVars>
      </dgm:prSet>
      <dgm:spPr/>
    </dgm:pt>
    <dgm:pt modelId="{AA2412B4-6ADE-4EFE-BAF8-EC96AA83494A}" type="pres">
      <dgm:prSet presAssocID="{BC6402B9-5149-4CCC-9D6F-4B2FA6E7B014}" presName="sibTrans" presStyleCnt="0"/>
      <dgm:spPr/>
    </dgm:pt>
    <dgm:pt modelId="{EB8913EC-F512-4592-A50E-24483368AECF}" type="pres">
      <dgm:prSet presAssocID="{F0AC6494-BD86-43A3-BA5A-DC1D9D5616ED}" presName="compNode" presStyleCnt="0"/>
      <dgm:spPr/>
    </dgm:pt>
    <dgm:pt modelId="{F53FD711-CBF4-420B-9423-9E2B58F6FBB3}" type="pres">
      <dgm:prSet presAssocID="{F0AC6494-BD86-43A3-BA5A-DC1D9D5616ED}" presName="bgRect" presStyleLbl="bgShp" presStyleIdx="5" presStyleCnt="7"/>
      <dgm:spPr/>
    </dgm:pt>
    <dgm:pt modelId="{03B1C309-4B67-45F5-AF85-E2CD0AA5AB81}" type="pres">
      <dgm:prSet presAssocID="{F0AC6494-BD86-43A3-BA5A-DC1D9D5616ED}"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mark"/>
        </a:ext>
      </dgm:extLst>
    </dgm:pt>
    <dgm:pt modelId="{65498B00-D182-4067-A32E-A13B5CE3BC36}" type="pres">
      <dgm:prSet presAssocID="{F0AC6494-BD86-43A3-BA5A-DC1D9D5616ED}" presName="spaceRect" presStyleCnt="0"/>
      <dgm:spPr/>
    </dgm:pt>
    <dgm:pt modelId="{2A7F68AA-99D9-491A-8E2B-C7E81D52BD9F}" type="pres">
      <dgm:prSet presAssocID="{F0AC6494-BD86-43A3-BA5A-DC1D9D5616ED}" presName="parTx" presStyleLbl="revTx" presStyleIdx="5" presStyleCnt="7">
        <dgm:presLayoutVars>
          <dgm:chMax val="0"/>
          <dgm:chPref val="0"/>
        </dgm:presLayoutVars>
      </dgm:prSet>
      <dgm:spPr/>
    </dgm:pt>
    <dgm:pt modelId="{247E3813-7BC5-4F62-9D19-79725F8A153E}" type="pres">
      <dgm:prSet presAssocID="{095B1B2E-AD5A-497A-84B5-53DA1B2F01C5}" presName="sibTrans" presStyleCnt="0"/>
      <dgm:spPr/>
    </dgm:pt>
    <dgm:pt modelId="{9B9CD39E-88F1-4B5C-9698-43A862591544}" type="pres">
      <dgm:prSet presAssocID="{1FCB40A9-EFB8-4C1A-9260-A0500C2B0A61}" presName="compNode" presStyleCnt="0"/>
      <dgm:spPr/>
    </dgm:pt>
    <dgm:pt modelId="{C203DE46-3B60-4961-AF9A-D391F806E0A8}" type="pres">
      <dgm:prSet presAssocID="{1FCB40A9-EFB8-4C1A-9260-A0500C2B0A61}" presName="bgRect" presStyleLbl="bgShp" presStyleIdx="6" presStyleCnt="7"/>
      <dgm:spPr/>
    </dgm:pt>
    <dgm:pt modelId="{FADB664C-CAD8-4CAE-B7D6-F2E4AE2A523D}" type="pres">
      <dgm:prSet presAssocID="{1FCB40A9-EFB8-4C1A-9260-A0500C2B0A61}"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Group of People"/>
        </a:ext>
      </dgm:extLst>
    </dgm:pt>
    <dgm:pt modelId="{DFFB5FA6-C293-4DD1-B436-BF892902078E}" type="pres">
      <dgm:prSet presAssocID="{1FCB40A9-EFB8-4C1A-9260-A0500C2B0A61}" presName="spaceRect" presStyleCnt="0"/>
      <dgm:spPr/>
    </dgm:pt>
    <dgm:pt modelId="{9E21574F-ABFC-4475-A915-42294E06FBA3}" type="pres">
      <dgm:prSet presAssocID="{1FCB40A9-EFB8-4C1A-9260-A0500C2B0A61}" presName="parTx" presStyleLbl="revTx" presStyleIdx="6" presStyleCnt="7">
        <dgm:presLayoutVars>
          <dgm:chMax val="0"/>
          <dgm:chPref val="0"/>
        </dgm:presLayoutVars>
      </dgm:prSet>
      <dgm:spPr/>
    </dgm:pt>
  </dgm:ptLst>
  <dgm:cxnLst>
    <dgm:cxn modelId="{E8564E0E-7175-439C-A5DE-EEA1B876FECE}" type="presOf" srcId="{C79FA4DF-C2BA-4A9A-830D-B101FC08A4BA}" destId="{FBF4D6EC-E80D-4BB4-A669-88D731C1FB0E}" srcOrd="0" destOrd="0" presId="urn:microsoft.com/office/officeart/2018/2/layout/IconVerticalSolidList"/>
    <dgm:cxn modelId="{0FC3E112-F1F5-4A94-83A6-DB83CECC5188}" srcId="{30B80D9C-7F05-4773-A138-F03BB553725E}" destId="{98807BBB-DA28-4A90-8978-82DFECEE51AD}" srcOrd="3" destOrd="0" parTransId="{5AF3C15E-D05E-4025-ABE1-30CCA38A842E}" sibTransId="{D334F464-BEC8-4C36-81F7-FD94CFD9877C}"/>
    <dgm:cxn modelId="{A91BCE23-792E-40A7-B4DF-2821EF5CC9F9}" type="presOf" srcId="{1FCB40A9-EFB8-4C1A-9260-A0500C2B0A61}" destId="{9E21574F-ABFC-4475-A915-42294E06FBA3}" srcOrd="0" destOrd="0" presId="urn:microsoft.com/office/officeart/2018/2/layout/IconVerticalSolidList"/>
    <dgm:cxn modelId="{15481B39-FB6E-42AF-985F-752143212031}" type="presOf" srcId="{67C9E924-EE43-4116-A3EF-8503D6DC10FA}" destId="{32AF952A-9AFF-4E5A-911D-C29A5992F7A1}" srcOrd="0" destOrd="0" presId="urn:microsoft.com/office/officeart/2018/2/layout/IconVerticalSolidList"/>
    <dgm:cxn modelId="{67035F4E-F9A2-4751-9370-98546AA16D84}" type="presOf" srcId="{98807BBB-DA28-4A90-8978-82DFECEE51AD}" destId="{654CCCD8-AF35-418F-91A0-4F8719B4DEEA}" srcOrd="0" destOrd="0" presId="urn:microsoft.com/office/officeart/2018/2/layout/IconVerticalSolidList"/>
    <dgm:cxn modelId="{292D0C50-6703-4BA2-A644-24A802FABBCC}" type="presOf" srcId="{CEBD69BB-224D-4C5E-AF1D-8B7141F35529}" destId="{2F91A144-C163-456F-88C2-39EB2AAE739F}" srcOrd="0" destOrd="0" presId="urn:microsoft.com/office/officeart/2018/2/layout/IconVerticalSolidList"/>
    <dgm:cxn modelId="{A69A0475-6299-4943-9ADB-80BB12638F5C}" srcId="{30B80D9C-7F05-4773-A138-F03BB553725E}" destId="{CEBD69BB-224D-4C5E-AF1D-8B7141F35529}" srcOrd="2" destOrd="0" parTransId="{10ACE4B4-39EA-4858-8542-F1DE2847263B}" sibTransId="{146B25FB-30D4-4BDA-9598-9928201CB578}"/>
    <dgm:cxn modelId="{FFFBA779-92BB-4B10-9F06-21D866F85232}" srcId="{30B80D9C-7F05-4773-A138-F03BB553725E}" destId="{F0AC6494-BD86-43A3-BA5A-DC1D9D5616ED}" srcOrd="5" destOrd="0" parTransId="{86DADD2E-D982-4921-987D-8F62E0E94A95}" sibTransId="{095B1B2E-AD5A-497A-84B5-53DA1B2F01C5}"/>
    <dgm:cxn modelId="{F5FB7B7F-7463-4AB4-9778-D7FCA8CEED61}" srcId="{30B80D9C-7F05-4773-A138-F03BB553725E}" destId="{1FCB40A9-EFB8-4C1A-9260-A0500C2B0A61}" srcOrd="6" destOrd="0" parTransId="{A74F7B97-8EF3-4DB5-BE85-35F06DC8AD80}" sibTransId="{CFD38368-554B-40F0-B5B3-2A16857DCE55}"/>
    <dgm:cxn modelId="{E8FF948F-D129-4810-9F54-B3AC6E2C266E}" srcId="{30B80D9C-7F05-4773-A138-F03BB553725E}" destId="{92C1CE70-CD42-40A6-B0A9-524F7D8AF3C4}" srcOrd="1" destOrd="0" parTransId="{7AA89AF6-4FA9-4C40-A534-1D995781A21C}" sibTransId="{C1A75997-19B4-405F-AF16-39C9FB59D1DB}"/>
    <dgm:cxn modelId="{5E42FAB2-185D-486F-A5E7-9F6D8A0BB0D9}" srcId="{30B80D9C-7F05-4773-A138-F03BB553725E}" destId="{C79FA4DF-C2BA-4A9A-830D-B101FC08A4BA}" srcOrd="4" destOrd="0" parTransId="{11844A18-8343-4B7E-8C60-1CEC612EA7AB}" sibTransId="{BC6402B9-5149-4CCC-9D6F-4B2FA6E7B014}"/>
    <dgm:cxn modelId="{E738EBC6-8961-4EEC-BA4F-25A94EEF5708}" type="presOf" srcId="{F0AC6494-BD86-43A3-BA5A-DC1D9D5616ED}" destId="{2A7F68AA-99D9-491A-8E2B-C7E81D52BD9F}" srcOrd="0" destOrd="0" presId="urn:microsoft.com/office/officeart/2018/2/layout/IconVerticalSolidList"/>
    <dgm:cxn modelId="{B2C891E2-2E29-4764-9A23-168B48D51809}" type="presOf" srcId="{92C1CE70-CD42-40A6-B0A9-524F7D8AF3C4}" destId="{3006904F-9E97-4BAC-AC51-F5B70E8FFB99}" srcOrd="0" destOrd="0" presId="urn:microsoft.com/office/officeart/2018/2/layout/IconVerticalSolidList"/>
    <dgm:cxn modelId="{451ED9F6-D9C2-4336-B2B3-EF71ECC9E963}" type="presOf" srcId="{30B80D9C-7F05-4773-A138-F03BB553725E}" destId="{87DDD090-E714-4711-AD3E-00ED72094A9E}" srcOrd="0" destOrd="0" presId="urn:microsoft.com/office/officeart/2018/2/layout/IconVerticalSolidList"/>
    <dgm:cxn modelId="{E37B04FC-1B52-4D9E-B079-F200C0EB04F4}" srcId="{30B80D9C-7F05-4773-A138-F03BB553725E}" destId="{67C9E924-EE43-4116-A3EF-8503D6DC10FA}" srcOrd="0" destOrd="0" parTransId="{E3EBA822-71F9-459F-9C77-7B3701CEBEB8}" sibTransId="{6F0F2FA4-6C90-4A27-91BB-3A6FA02C7425}"/>
    <dgm:cxn modelId="{65EAF89C-C3D3-4791-93A1-587F0925C37D}" type="presParOf" srcId="{87DDD090-E714-4711-AD3E-00ED72094A9E}" destId="{E8B3A4DB-71C7-4E68-AC7F-D83003F1F2C9}" srcOrd="0" destOrd="0" presId="urn:microsoft.com/office/officeart/2018/2/layout/IconVerticalSolidList"/>
    <dgm:cxn modelId="{E7C31E64-EA0A-4D5E-90D3-12E42367A950}" type="presParOf" srcId="{E8B3A4DB-71C7-4E68-AC7F-D83003F1F2C9}" destId="{7296E62D-FCFA-4190-95FA-2CE10A4633A3}" srcOrd="0" destOrd="0" presId="urn:microsoft.com/office/officeart/2018/2/layout/IconVerticalSolidList"/>
    <dgm:cxn modelId="{9255848D-012A-47B9-9BEE-F25B90BE9697}" type="presParOf" srcId="{E8B3A4DB-71C7-4E68-AC7F-D83003F1F2C9}" destId="{05C432B5-E378-4962-A6F1-FC49226F870B}" srcOrd="1" destOrd="0" presId="urn:microsoft.com/office/officeart/2018/2/layout/IconVerticalSolidList"/>
    <dgm:cxn modelId="{3E7E106A-8D9C-4601-B2A5-2CD48A6BE9C1}" type="presParOf" srcId="{E8B3A4DB-71C7-4E68-AC7F-D83003F1F2C9}" destId="{65FC2088-B326-4209-BB96-C50B631E3E3E}" srcOrd="2" destOrd="0" presId="urn:microsoft.com/office/officeart/2018/2/layout/IconVerticalSolidList"/>
    <dgm:cxn modelId="{F2225BDD-C3A3-4B97-AAD9-C72483AB90D9}" type="presParOf" srcId="{E8B3A4DB-71C7-4E68-AC7F-D83003F1F2C9}" destId="{32AF952A-9AFF-4E5A-911D-C29A5992F7A1}" srcOrd="3" destOrd="0" presId="urn:microsoft.com/office/officeart/2018/2/layout/IconVerticalSolidList"/>
    <dgm:cxn modelId="{B6C50A2A-1258-464D-AE1B-852E0FE57A42}" type="presParOf" srcId="{87DDD090-E714-4711-AD3E-00ED72094A9E}" destId="{AF3AAB7A-D705-4D82-88E9-2B47BEB9F65B}" srcOrd="1" destOrd="0" presId="urn:microsoft.com/office/officeart/2018/2/layout/IconVerticalSolidList"/>
    <dgm:cxn modelId="{7D7B19BD-3AD4-48CF-9A0F-977432E25593}" type="presParOf" srcId="{87DDD090-E714-4711-AD3E-00ED72094A9E}" destId="{B77B8533-BD81-4E2C-B133-18A0B37EFC8E}" srcOrd="2" destOrd="0" presId="urn:microsoft.com/office/officeart/2018/2/layout/IconVerticalSolidList"/>
    <dgm:cxn modelId="{C30541FC-AAC2-4613-8FF5-83B71F46BE7E}" type="presParOf" srcId="{B77B8533-BD81-4E2C-B133-18A0B37EFC8E}" destId="{49A0AE35-0D9A-4DA7-A1B7-7FD87DC7BE33}" srcOrd="0" destOrd="0" presId="urn:microsoft.com/office/officeart/2018/2/layout/IconVerticalSolidList"/>
    <dgm:cxn modelId="{3F1FB6B7-EB27-4D40-9E5E-CC29D0A1EBFF}" type="presParOf" srcId="{B77B8533-BD81-4E2C-B133-18A0B37EFC8E}" destId="{6AD0CA1A-9749-47C5-82DF-B62E74B1FFDE}" srcOrd="1" destOrd="0" presId="urn:microsoft.com/office/officeart/2018/2/layout/IconVerticalSolidList"/>
    <dgm:cxn modelId="{64BFD651-4484-446C-B895-F5D75AFE57D2}" type="presParOf" srcId="{B77B8533-BD81-4E2C-B133-18A0B37EFC8E}" destId="{3ABC68AA-2EBF-4950-B640-5673A9CFE0E1}" srcOrd="2" destOrd="0" presId="urn:microsoft.com/office/officeart/2018/2/layout/IconVerticalSolidList"/>
    <dgm:cxn modelId="{0E39469C-E9F1-4BFB-BC52-CB53FCC5E182}" type="presParOf" srcId="{B77B8533-BD81-4E2C-B133-18A0B37EFC8E}" destId="{3006904F-9E97-4BAC-AC51-F5B70E8FFB99}" srcOrd="3" destOrd="0" presId="urn:microsoft.com/office/officeart/2018/2/layout/IconVerticalSolidList"/>
    <dgm:cxn modelId="{FD7D4673-4916-4E8E-82B1-3D6D8058FE91}" type="presParOf" srcId="{87DDD090-E714-4711-AD3E-00ED72094A9E}" destId="{A057290A-302B-4316-98C0-0DCF07F3B5DD}" srcOrd="3" destOrd="0" presId="urn:microsoft.com/office/officeart/2018/2/layout/IconVerticalSolidList"/>
    <dgm:cxn modelId="{A0845B57-7D46-4212-BBBC-8F3818EA13AA}" type="presParOf" srcId="{87DDD090-E714-4711-AD3E-00ED72094A9E}" destId="{52E835EE-233D-4355-B0F9-0F09F8C1569A}" srcOrd="4" destOrd="0" presId="urn:microsoft.com/office/officeart/2018/2/layout/IconVerticalSolidList"/>
    <dgm:cxn modelId="{A63C4218-96BA-4F55-9A8D-9BECF4DB6818}" type="presParOf" srcId="{52E835EE-233D-4355-B0F9-0F09F8C1569A}" destId="{30BCCEF1-716B-41BB-BAAF-70229ADE82EB}" srcOrd="0" destOrd="0" presId="urn:microsoft.com/office/officeart/2018/2/layout/IconVerticalSolidList"/>
    <dgm:cxn modelId="{847783B9-528D-4F71-B428-AD6173666731}" type="presParOf" srcId="{52E835EE-233D-4355-B0F9-0F09F8C1569A}" destId="{141C27B6-C2E5-43BB-81E0-03C40B770FE5}" srcOrd="1" destOrd="0" presId="urn:microsoft.com/office/officeart/2018/2/layout/IconVerticalSolidList"/>
    <dgm:cxn modelId="{BE6BC547-4D9E-495B-BF16-504B2DA1AA39}" type="presParOf" srcId="{52E835EE-233D-4355-B0F9-0F09F8C1569A}" destId="{C54CEC98-288E-4B7F-A430-7F392F3AA7D6}" srcOrd="2" destOrd="0" presId="urn:microsoft.com/office/officeart/2018/2/layout/IconVerticalSolidList"/>
    <dgm:cxn modelId="{4A9A8DA8-A731-438A-9EEB-386D804131FB}" type="presParOf" srcId="{52E835EE-233D-4355-B0F9-0F09F8C1569A}" destId="{2F91A144-C163-456F-88C2-39EB2AAE739F}" srcOrd="3" destOrd="0" presId="urn:microsoft.com/office/officeart/2018/2/layout/IconVerticalSolidList"/>
    <dgm:cxn modelId="{6C7035F4-B25E-45E6-930F-74C8A15C6477}" type="presParOf" srcId="{87DDD090-E714-4711-AD3E-00ED72094A9E}" destId="{0AF8F2AB-1DFD-4263-B79C-8A572B7C523B}" srcOrd="5" destOrd="0" presId="urn:microsoft.com/office/officeart/2018/2/layout/IconVerticalSolidList"/>
    <dgm:cxn modelId="{5DA658AF-0875-4C24-9157-F47269646866}" type="presParOf" srcId="{87DDD090-E714-4711-AD3E-00ED72094A9E}" destId="{1093AC9B-65D5-44A2-AEF1-9256BD14939C}" srcOrd="6" destOrd="0" presId="urn:microsoft.com/office/officeart/2018/2/layout/IconVerticalSolidList"/>
    <dgm:cxn modelId="{DFAD490A-031E-4275-9545-20CD604D144C}" type="presParOf" srcId="{1093AC9B-65D5-44A2-AEF1-9256BD14939C}" destId="{D94DEA00-5A0C-404C-92BE-6B7EDEFE854E}" srcOrd="0" destOrd="0" presId="urn:microsoft.com/office/officeart/2018/2/layout/IconVerticalSolidList"/>
    <dgm:cxn modelId="{7D5F4F51-2F63-4294-AE00-2FD9EFD56E1B}" type="presParOf" srcId="{1093AC9B-65D5-44A2-AEF1-9256BD14939C}" destId="{4527CC48-93B5-482A-B101-9050CA7F8D6F}" srcOrd="1" destOrd="0" presId="urn:microsoft.com/office/officeart/2018/2/layout/IconVerticalSolidList"/>
    <dgm:cxn modelId="{2792ADE4-1802-411A-9CEB-FE3AEEB0576E}" type="presParOf" srcId="{1093AC9B-65D5-44A2-AEF1-9256BD14939C}" destId="{751FD6F2-DD2E-4A70-85C6-EBE842F74F85}" srcOrd="2" destOrd="0" presId="urn:microsoft.com/office/officeart/2018/2/layout/IconVerticalSolidList"/>
    <dgm:cxn modelId="{92142F1C-DB61-4162-9722-F6556660326E}" type="presParOf" srcId="{1093AC9B-65D5-44A2-AEF1-9256BD14939C}" destId="{654CCCD8-AF35-418F-91A0-4F8719B4DEEA}" srcOrd="3" destOrd="0" presId="urn:microsoft.com/office/officeart/2018/2/layout/IconVerticalSolidList"/>
    <dgm:cxn modelId="{5A84CDAB-06D3-4ED1-B355-A1C9F9917D71}" type="presParOf" srcId="{87DDD090-E714-4711-AD3E-00ED72094A9E}" destId="{5E3B8880-51B1-414D-97FB-28FB31B31C35}" srcOrd="7" destOrd="0" presId="urn:microsoft.com/office/officeart/2018/2/layout/IconVerticalSolidList"/>
    <dgm:cxn modelId="{FD90BC1A-E459-4A8D-A2AA-092734C5C82E}" type="presParOf" srcId="{87DDD090-E714-4711-AD3E-00ED72094A9E}" destId="{3FE9E624-C450-42F6-A096-C3B52F338222}" srcOrd="8" destOrd="0" presId="urn:microsoft.com/office/officeart/2018/2/layout/IconVerticalSolidList"/>
    <dgm:cxn modelId="{B18CF417-326A-4B0B-81BE-289CE21B657A}" type="presParOf" srcId="{3FE9E624-C450-42F6-A096-C3B52F338222}" destId="{9ECC9379-51B2-4893-A384-4C4D1D18D08B}" srcOrd="0" destOrd="0" presId="urn:microsoft.com/office/officeart/2018/2/layout/IconVerticalSolidList"/>
    <dgm:cxn modelId="{239E0D34-DCFB-42CA-8837-B0B1C5187E12}" type="presParOf" srcId="{3FE9E624-C450-42F6-A096-C3B52F338222}" destId="{1A07C600-CF20-464B-8082-5B1503787FA7}" srcOrd="1" destOrd="0" presId="urn:microsoft.com/office/officeart/2018/2/layout/IconVerticalSolidList"/>
    <dgm:cxn modelId="{F27BEDBE-779C-47D0-AC60-77C76A314603}" type="presParOf" srcId="{3FE9E624-C450-42F6-A096-C3B52F338222}" destId="{B5F834EE-C082-4C30-873B-7D5248EA5DAD}" srcOrd="2" destOrd="0" presId="urn:microsoft.com/office/officeart/2018/2/layout/IconVerticalSolidList"/>
    <dgm:cxn modelId="{0154EF5F-ACFF-4874-8846-1D286A5FA34C}" type="presParOf" srcId="{3FE9E624-C450-42F6-A096-C3B52F338222}" destId="{FBF4D6EC-E80D-4BB4-A669-88D731C1FB0E}" srcOrd="3" destOrd="0" presId="urn:microsoft.com/office/officeart/2018/2/layout/IconVerticalSolidList"/>
    <dgm:cxn modelId="{54043AFF-D05A-4D2D-B2D9-651829D7F227}" type="presParOf" srcId="{87DDD090-E714-4711-AD3E-00ED72094A9E}" destId="{AA2412B4-6ADE-4EFE-BAF8-EC96AA83494A}" srcOrd="9" destOrd="0" presId="urn:microsoft.com/office/officeart/2018/2/layout/IconVerticalSolidList"/>
    <dgm:cxn modelId="{1E0C6480-51B4-430B-802A-4753EAF5D9AB}" type="presParOf" srcId="{87DDD090-E714-4711-AD3E-00ED72094A9E}" destId="{EB8913EC-F512-4592-A50E-24483368AECF}" srcOrd="10" destOrd="0" presId="urn:microsoft.com/office/officeart/2018/2/layout/IconVerticalSolidList"/>
    <dgm:cxn modelId="{449F810E-19FF-4F01-B86D-893A1E65B108}" type="presParOf" srcId="{EB8913EC-F512-4592-A50E-24483368AECF}" destId="{F53FD711-CBF4-420B-9423-9E2B58F6FBB3}" srcOrd="0" destOrd="0" presId="urn:microsoft.com/office/officeart/2018/2/layout/IconVerticalSolidList"/>
    <dgm:cxn modelId="{C25444C2-F613-4FBC-AD3F-65826BF403E1}" type="presParOf" srcId="{EB8913EC-F512-4592-A50E-24483368AECF}" destId="{03B1C309-4B67-45F5-AF85-E2CD0AA5AB81}" srcOrd="1" destOrd="0" presId="urn:microsoft.com/office/officeart/2018/2/layout/IconVerticalSolidList"/>
    <dgm:cxn modelId="{BD807CA3-A71C-4CEF-B1E8-4DA9FDE55D89}" type="presParOf" srcId="{EB8913EC-F512-4592-A50E-24483368AECF}" destId="{65498B00-D182-4067-A32E-A13B5CE3BC36}" srcOrd="2" destOrd="0" presId="urn:microsoft.com/office/officeart/2018/2/layout/IconVerticalSolidList"/>
    <dgm:cxn modelId="{DDAB5673-9122-428B-AB88-C2D3B2C4897E}" type="presParOf" srcId="{EB8913EC-F512-4592-A50E-24483368AECF}" destId="{2A7F68AA-99D9-491A-8E2B-C7E81D52BD9F}" srcOrd="3" destOrd="0" presId="urn:microsoft.com/office/officeart/2018/2/layout/IconVerticalSolidList"/>
    <dgm:cxn modelId="{1FA4AA45-9C9D-4041-925D-E35F58972FBE}" type="presParOf" srcId="{87DDD090-E714-4711-AD3E-00ED72094A9E}" destId="{247E3813-7BC5-4F62-9D19-79725F8A153E}" srcOrd="11" destOrd="0" presId="urn:microsoft.com/office/officeart/2018/2/layout/IconVerticalSolidList"/>
    <dgm:cxn modelId="{F1B57CC2-C455-4F06-9222-CA065FCE215C}" type="presParOf" srcId="{87DDD090-E714-4711-AD3E-00ED72094A9E}" destId="{9B9CD39E-88F1-4B5C-9698-43A862591544}" srcOrd="12" destOrd="0" presId="urn:microsoft.com/office/officeart/2018/2/layout/IconVerticalSolidList"/>
    <dgm:cxn modelId="{308D78BA-FF8C-4FD0-9374-3ABFE8C82D78}" type="presParOf" srcId="{9B9CD39E-88F1-4B5C-9698-43A862591544}" destId="{C203DE46-3B60-4961-AF9A-D391F806E0A8}" srcOrd="0" destOrd="0" presId="urn:microsoft.com/office/officeart/2018/2/layout/IconVerticalSolidList"/>
    <dgm:cxn modelId="{1A5C52C3-BF40-4216-A9DC-238E4699AF2D}" type="presParOf" srcId="{9B9CD39E-88F1-4B5C-9698-43A862591544}" destId="{FADB664C-CAD8-4CAE-B7D6-F2E4AE2A523D}" srcOrd="1" destOrd="0" presId="urn:microsoft.com/office/officeart/2018/2/layout/IconVerticalSolidList"/>
    <dgm:cxn modelId="{7F2C95AF-CC9C-44B9-9584-5DB1E35B8939}" type="presParOf" srcId="{9B9CD39E-88F1-4B5C-9698-43A862591544}" destId="{DFFB5FA6-C293-4DD1-B436-BF892902078E}" srcOrd="2" destOrd="0" presId="urn:microsoft.com/office/officeart/2018/2/layout/IconVerticalSolidList"/>
    <dgm:cxn modelId="{DA7D5C80-F49D-4160-9225-9B33827D335C}" type="presParOf" srcId="{9B9CD39E-88F1-4B5C-9698-43A862591544}" destId="{9E21574F-ABFC-4475-A915-42294E06FBA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21753-46B3-7146-B87E-571794715D49}">
      <dsp:nvSpPr>
        <dsp:cNvPr id="0" name=""/>
        <dsp:cNvSpPr/>
      </dsp:nvSpPr>
      <dsp:spPr>
        <a:xfrm rot="10800000">
          <a:off x="1172065" y="477"/>
          <a:ext cx="3969141" cy="6892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953" tIns="76200" rIns="142240" bIns="76200" numCol="1" spcCol="1270" anchor="ctr" anchorCtr="0">
          <a:noAutofit/>
        </a:bodyPr>
        <a:lstStyle/>
        <a:p>
          <a:pPr marL="0" lvl="0" indent="0" algn="ctr" defTabSz="889000">
            <a:lnSpc>
              <a:spcPct val="90000"/>
            </a:lnSpc>
            <a:spcBef>
              <a:spcPct val="0"/>
            </a:spcBef>
            <a:spcAft>
              <a:spcPct val="35000"/>
            </a:spcAft>
            <a:buNone/>
          </a:pPr>
          <a:r>
            <a:rPr lang="it-IT" sz="2000" kern="1200" dirty="0"/>
            <a:t>Presidente</a:t>
          </a:r>
        </a:p>
      </dsp:txBody>
      <dsp:txXfrm rot="10800000">
        <a:off x="1344384" y="477"/>
        <a:ext cx="3796822" cy="689278"/>
      </dsp:txXfrm>
    </dsp:sp>
    <dsp:sp modelId="{E87CDCB2-D40E-0644-B3CC-852395B70BD2}">
      <dsp:nvSpPr>
        <dsp:cNvPr id="0" name=""/>
        <dsp:cNvSpPr/>
      </dsp:nvSpPr>
      <dsp:spPr>
        <a:xfrm>
          <a:off x="827426" y="477"/>
          <a:ext cx="689278" cy="6892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559E37-93F0-0142-A53B-61F91167BD58}">
      <dsp:nvSpPr>
        <dsp:cNvPr id="0" name=""/>
        <dsp:cNvSpPr/>
      </dsp:nvSpPr>
      <dsp:spPr>
        <a:xfrm rot="10800000">
          <a:off x="1172065" y="895510"/>
          <a:ext cx="3969141" cy="6892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953" tIns="76200" rIns="142240" bIns="76200" numCol="1" spcCol="1270" anchor="ctr" anchorCtr="0">
          <a:noAutofit/>
        </a:bodyPr>
        <a:lstStyle/>
        <a:p>
          <a:pPr marL="0" lvl="0" indent="0" algn="ctr" defTabSz="889000">
            <a:lnSpc>
              <a:spcPct val="90000"/>
            </a:lnSpc>
            <a:spcBef>
              <a:spcPct val="0"/>
            </a:spcBef>
            <a:spcAft>
              <a:spcPct val="35000"/>
            </a:spcAft>
            <a:buNone/>
          </a:pPr>
          <a:r>
            <a:rPr lang="it-IT" sz="2000" kern="1200" dirty="0"/>
            <a:t>Vicepresidente</a:t>
          </a:r>
        </a:p>
      </dsp:txBody>
      <dsp:txXfrm rot="10800000">
        <a:off x="1344384" y="895510"/>
        <a:ext cx="3796822" cy="689278"/>
      </dsp:txXfrm>
    </dsp:sp>
    <dsp:sp modelId="{C8908131-0E6F-F44E-A742-DE5105B0AE8B}">
      <dsp:nvSpPr>
        <dsp:cNvPr id="0" name=""/>
        <dsp:cNvSpPr/>
      </dsp:nvSpPr>
      <dsp:spPr>
        <a:xfrm>
          <a:off x="827426" y="895510"/>
          <a:ext cx="689278" cy="6892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155E0B-7CA9-5D49-8884-D15887AFFFAA}">
      <dsp:nvSpPr>
        <dsp:cNvPr id="0" name=""/>
        <dsp:cNvSpPr/>
      </dsp:nvSpPr>
      <dsp:spPr>
        <a:xfrm rot="10800000">
          <a:off x="1172065" y="1790543"/>
          <a:ext cx="3969141" cy="6892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953" tIns="76200" rIns="142240" bIns="76200" numCol="1" spcCol="1270" anchor="ctr" anchorCtr="0">
          <a:noAutofit/>
        </a:bodyPr>
        <a:lstStyle/>
        <a:p>
          <a:pPr marL="0" lvl="0" indent="0" algn="ctr" defTabSz="889000">
            <a:lnSpc>
              <a:spcPct val="90000"/>
            </a:lnSpc>
            <a:spcBef>
              <a:spcPct val="0"/>
            </a:spcBef>
            <a:spcAft>
              <a:spcPct val="35000"/>
            </a:spcAft>
            <a:buNone/>
          </a:pPr>
          <a:r>
            <a:rPr lang="it-IT" sz="2000" kern="1200" dirty="0"/>
            <a:t>Segretario</a:t>
          </a:r>
        </a:p>
      </dsp:txBody>
      <dsp:txXfrm rot="10800000">
        <a:off x="1344384" y="1790543"/>
        <a:ext cx="3796822" cy="689278"/>
      </dsp:txXfrm>
    </dsp:sp>
    <dsp:sp modelId="{1CD830F8-C29C-4647-91A5-681D98DDD4B9}">
      <dsp:nvSpPr>
        <dsp:cNvPr id="0" name=""/>
        <dsp:cNvSpPr/>
      </dsp:nvSpPr>
      <dsp:spPr>
        <a:xfrm>
          <a:off x="827426" y="1790543"/>
          <a:ext cx="689278" cy="6892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DA3C90-CA75-8F4C-A444-A7BF2B3AF74B}">
      <dsp:nvSpPr>
        <dsp:cNvPr id="0" name=""/>
        <dsp:cNvSpPr/>
      </dsp:nvSpPr>
      <dsp:spPr>
        <a:xfrm rot="10800000">
          <a:off x="1172065" y="2685576"/>
          <a:ext cx="3969141" cy="6892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953" tIns="76200" rIns="142240" bIns="76200" numCol="1" spcCol="1270" anchor="ctr" anchorCtr="0">
          <a:noAutofit/>
        </a:bodyPr>
        <a:lstStyle/>
        <a:p>
          <a:pPr marL="0" lvl="0" indent="0" algn="ctr" defTabSz="889000">
            <a:lnSpc>
              <a:spcPct val="90000"/>
            </a:lnSpc>
            <a:spcBef>
              <a:spcPct val="0"/>
            </a:spcBef>
            <a:spcAft>
              <a:spcPct val="35000"/>
            </a:spcAft>
            <a:buNone/>
          </a:pPr>
          <a:r>
            <a:rPr lang="it-IT" sz="2000" kern="1200" dirty="0"/>
            <a:t>Tesoriere</a:t>
          </a:r>
        </a:p>
      </dsp:txBody>
      <dsp:txXfrm rot="10800000">
        <a:off x="1344384" y="2685576"/>
        <a:ext cx="3796822" cy="689278"/>
      </dsp:txXfrm>
    </dsp:sp>
    <dsp:sp modelId="{39186D77-A00F-4141-B82A-EE13D0CDB6E7}">
      <dsp:nvSpPr>
        <dsp:cNvPr id="0" name=""/>
        <dsp:cNvSpPr/>
      </dsp:nvSpPr>
      <dsp:spPr>
        <a:xfrm>
          <a:off x="827426" y="2685576"/>
          <a:ext cx="689278" cy="6892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9506BB-9E0E-9C45-B1CD-03F6EA8BEAC7}">
      <dsp:nvSpPr>
        <dsp:cNvPr id="0" name=""/>
        <dsp:cNvSpPr/>
      </dsp:nvSpPr>
      <dsp:spPr>
        <a:xfrm rot="10800000">
          <a:off x="1172065" y="3580609"/>
          <a:ext cx="3969141" cy="6892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953" tIns="76200" rIns="142240" bIns="76200" numCol="1" spcCol="1270" anchor="ctr" anchorCtr="0">
          <a:noAutofit/>
        </a:bodyPr>
        <a:lstStyle/>
        <a:p>
          <a:pPr marL="0" lvl="0" indent="0" algn="ctr" defTabSz="889000">
            <a:lnSpc>
              <a:spcPct val="90000"/>
            </a:lnSpc>
            <a:spcBef>
              <a:spcPct val="0"/>
            </a:spcBef>
            <a:spcAft>
              <a:spcPct val="35000"/>
            </a:spcAft>
            <a:buNone/>
          </a:pPr>
          <a:r>
            <a:rPr lang="it-IT" sz="2000" kern="1200" dirty="0"/>
            <a:t>Consiglieri con relative deleghe</a:t>
          </a:r>
        </a:p>
      </dsp:txBody>
      <dsp:txXfrm rot="10800000">
        <a:off x="1344384" y="3580609"/>
        <a:ext cx="3796822" cy="689278"/>
      </dsp:txXfrm>
    </dsp:sp>
    <dsp:sp modelId="{F5542672-DBAA-344B-814A-7E3FBA5D0AB6}">
      <dsp:nvSpPr>
        <dsp:cNvPr id="0" name=""/>
        <dsp:cNvSpPr/>
      </dsp:nvSpPr>
      <dsp:spPr>
        <a:xfrm>
          <a:off x="827426" y="3580609"/>
          <a:ext cx="689278" cy="68927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93159-5056-0649-A4E0-D0A09753F872}">
      <dsp:nvSpPr>
        <dsp:cNvPr id="0" name=""/>
        <dsp:cNvSpPr/>
      </dsp:nvSpPr>
      <dsp:spPr>
        <a:xfrm>
          <a:off x="727" y="849709"/>
          <a:ext cx="2835335" cy="1701201"/>
        </a:xfrm>
        <a:prstGeom prst="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b="1" i="1" kern="1200" dirty="0"/>
            <a:t>NEWS</a:t>
          </a:r>
          <a:r>
            <a:rPr lang="it-IT" sz="2600" i="1" kern="1200" dirty="0"/>
            <a:t> relative alla singola Professione</a:t>
          </a:r>
          <a:endParaRPr lang="en-US" sz="2600" kern="1200" dirty="0"/>
        </a:p>
      </dsp:txBody>
      <dsp:txXfrm>
        <a:off x="727" y="849709"/>
        <a:ext cx="2835335" cy="1701201"/>
      </dsp:txXfrm>
    </dsp:sp>
    <dsp:sp modelId="{B15A74BE-21D4-8640-9684-9713E690D8F6}">
      <dsp:nvSpPr>
        <dsp:cNvPr id="0" name=""/>
        <dsp:cNvSpPr/>
      </dsp:nvSpPr>
      <dsp:spPr>
        <a:xfrm>
          <a:off x="3119595" y="849709"/>
          <a:ext cx="2835335" cy="1701201"/>
        </a:xfrm>
        <a:prstGeom prst="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b="1" i="1" kern="1200" dirty="0"/>
            <a:t>EVENTI FORMATIVI</a:t>
          </a:r>
          <a:r>
            <a:rPr lang="it-IT" sz="2600" i="1" kern="1200" dirty="0"/>
            <a:t> (ECM e non) singola Professione</a:t>
          </a:r>
          <a:endParaRPr lang="en-US" sz="2600" kern="1200" dirty="0"/>
        </a:p>
      </dsp:txBody>
      <dsp:txXfrm>
        <a:off x="3119595" y="849709"/>
        <a:ext cx="2835335" cy="1701201"/>
      </dsp:txXfrm>
    </dsp:sp>
    <dsp:sp modelId="{ABF8DF0B-5D96-9C43-BB12-0B3DA4DE40D7}">
      <dsp:nvSpPr>
        <dsp:cNvPr id="0" name=""/>
        <dsp:cNvSpPr/>
      </dsp:nvSpPr>
      <dsp:spPr>
        <a:xfrm>
          <a:off x="727" y="2834443"/>
          <a:ext cx="2835335" cy="1701201"/>
        </a:xfrm>
        <a:prstGeom prst="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b="1" i="1" kern="1200" dirty="0"/>
            <a:t>BACHECA OFFERTE LAVORATIVE </a:t>
          </a:r>
          <a:r>
            <a:rPr lang="it-IT" sz="2600" i="1" kern="1200" dirty="0"/>
            <a:t>(?)</a:t>
          </a:r>
          <a:endParaRPr lang="en-US" sz="2600" kern="1200" dirty="0"/>
        </a:p>
      </dsp:txBody>
      <dsp:txXfrm>
        <a:off x="727" y="2834443"/>
        <a:ext cx="2835335" cy="1701201"/>
      </dsp:txXfrm>
    </dsp:sp>
    <dsp:sp modelId="{144891CE-27A8-4A46-9A7C-D98C6E662FA5}">
      <dsp:nvSpPr>
        <dsp:cNvPr id="0" name=""/>
        <dsp:cNvSpPr/>
      </dsp:nvSpPr>
      <dsp:spPr>
        <a:xfrm>
          <a:off x="3119595" y="2834443"/>
          <a:ext cx="2835335" cy="1701201"/>
        </a:xfrm>
        <a:prstGeom prst="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b="1" i="1" kern="1200" dirty="0"/>
            <a:t>LINK</a:t>
          </a:r>
          <a:r>
            <a:rPr lang="it-IT" sz="2600" i="1" kern="1200" dirty="0"/>
            <a:t> Associazioni Maggiormente Rappresentative (AMR)</a:t>
          </a:r>
          <a:endParaRPr lang="en-US" sz="2600" kern="1200" dirty="0"/>
        </a:p>
      </dsp:txBody>
      <dsp:txXfrm>
        <a:off x="3119595" y="2834443"/>
        <a:ext cx="2835335" cy="1701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3AE30-5632-48F0-8572-1107A36044AE}">
      <dsp:nvSpPr>
        <dsp:cNvPr id="0" name=""/>
        <dsp:cNvSpPr/>
      </dsp:nvSpPr>
      <dsp:spPr>
        <a:xfrm>
          <a:off x="0" y="0"/>
          <a:ext cx="8664512" cy="791749"/>
        </a:xfrm>
        <a:prstGeom prst="roundRect">
          <a:avLst>
            <a:gd name="adj" fmla="val 1000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kern="1200" dirty="0"/>
            <a:t>il DLCPS 13 settembre 1946 n. 233 “Ricostituzione degli Ordini delle professioni sanitarie e per la disciplina dell'esercizio delle professioni stesse;</a:t>
          </a:r>
        </a:p>
      </dsp:txBody>
      <dsp:txXfrm>
        <a:off x="23190" y="23190"/>
        <a:ext cx="7743249" cy="745369"/>
      </dsp:txXfrm>
    </dsp:sp>
    <dsp:sp modelId="{C332D859-2F51-4761-8193-213E4D3C701A}">
      <dsp:nvSpPr>
        <dsp:cNvPr id="0" name=""/>
        <dsp:cNvSpPr/>
      </dsp:nvSpPr>
      <dsp:spPr>
        <a:xfrm>
          <a:off x="725652" y="935704"/>
          <a:ext cx="8664512" cy="791749"/>
        </a:xfrm>
        <a:prstGeom prst="roundRect">
          <a:avLst>
            <a:gd name="adj" fmla="val 10000"/>
          </a:avLst>
        </a:prstGeom>
        <a:gradFill rotWithShape="0">
          <a:gsLst>
            <a:gs pos="0">
              <a:schemeClr val="accent2">
                <a:hueOff val="-6656857"/>
                <a:satOff val="-2522"/>
                <a:lumOff val="784"/>
                <a:alphaOff val="0"/>
                <a:tint val="94000"/>
                <a:satMod val="103000"/>
                <a:lumMod val="102000"/>
              </a:schemeClr>
            </a:gs>
            <a:gs pos="50000">
              <a:schemeClr val="accent2">
                <a:hueOff val="-6656857"/>
                <a:satOff val="-2522"/>
                <a:lumOff val="784"/>
                <a:alphaOff val="0"/>
                <a:shade val="100000"/>
                <a:satMod val="110000"/>
                <a:lumMod val="100000"/>
              </a:schemeClr>
            </a:gs>
            <a:gs pos="100000">
              <a:schemeClr val="accent2">
                <a:hueOff val="-6656857"/>
                <a:satOff val="-2522"/>
                <a:lumOff val="78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kern="1200" dirty="0"/>
            <a:t>      Collegio TSRM</a:t>
          </a:r>
          <a:endParaRPr lang="en-US" sz="1700" kern="1200" dirty="0"/>
        </a:p>
      </dsp:txBody>
      <dsp:txXfrm>
        <a:off x="748842" y="958894"/>
        <a:ext cx="7377842" cy="745369"/>
      </dsp:txXfrm>
    </dsp:sp>
    <dsp:sp modelId="{5764EB9E-98AE-470F-B709-A8D2AF28C791}">
      <dsp:nvSpPr>
        <dsp:cNvPr id="0" name=""/>
        <dsp:cNvSpPr/>
      </dsp:nvSpPr>
      <dsp:spPr>
        <a:xfrm>
          <a:off x="1440475" y="1871408"/>
          <a:ext cx="8664512" cy="791749"/>
        </a:xfrm>
        <a:prstGeom prst="roundRect">
          <a:avLst>
            <a:gd name="adj" fmla="val 10000"/>
          </a:avLst>
        </a:prstGeom>
        <a:gradFill rotWithShape="0">
          <a:gsLst>
            <a:gs pos="0">
              <a:schemeClr val="accent2">
                <a:hueOff val="-13313714"/>
                <a:satOff val="-5045"/>
                <a:lumOff val="1568"/>
                <a:alphaOff val="0"/>
                <a:tint val="94000"/>
                <a:satMod val="103000"/>
                <a:lumMod val="102000"/>
              </a:schemeClr>
            </a:gs>
            <a:gs pos="50000">
              <a:schemeClr val="accent2">
                <a:hueOff val="-13313714"/>
                <a:satOff val="-5045"/>
                <a:lumOff val="1568"/>
                <a:alphaOff val="0"/>
                <a:shade val="100000"/>
                <a:satMod val="110000"/>
                <a:lumMod val="100000"/>
              </a:schemeClr>
            </a:gs>
            <a:gs pos="100000">
              <a:schemeClr val="accent2">
                <a:hueOff val="-13313714"/>
                <a:satOff val="-5045"/>
                <a:lumOff val="1568"/>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kern="1200" dirty="0"/>
            <a:t>Ddl Lorenzin			 legge 3/2018 (11 gennaio 2018)</a:t>
          </a:r>
        </a:p>
      </dsp:txBody>
      <dsp:txXfrm>
        <a:off x="1463665" y="1894598"/>
        <a:ext cx="7388673" cy="745369"/>
      </dsp:txXfrm>
    </dsp:sp>
    <dsp:sp modelId="{D67C516A-91D1-47B9-B610-1D1DA1424DD0}">
      <dsp:nvSpPr>
        <dsp:cNvPr id="0" name=""/>
        <dsp:cNvSpPr/>
      </dsp:nvSpPr>
      <dsp:spPr>
        <a:xfrm>
          <a:off x="2166128" y="2807113"/>
          <a:ext cx="8664512" cy="791749"/>
        </a:xfrm>
        <a:prstGeom prst="roundRect">
          <a:avLst>
            <a:gd name="adj" fmla="val 10000"/>
          </a:avLst>
        </a:prstGeom>
        <a:gradFill rotWithShape="0">
          <a:gsLst>
            <a:gs pos="0">
              <a:schemeClr val="accent2">
                <a:hueOff val="-19970570"/>
                <a:satOff val="-7567"/>
                <a:lumOff val="2352"/>
                <a:alphaOff val="0"/>
                <a:tint val="94000"/>
                <a:satMod val="103000"/>
                <a:lumMod val="102000"/>
              </a:schemeClr>
            </a:gs>
            <a:gs pos="50000">
              <a:schemeClr val="accent2">
                <a:hueOff val="-19970570"/>
                <a:satOff val="-7567"/>
                <a:lumOff val="2352"/>
                <a:alphaOff val="0"/>
                <a:shade val="100000"/>
                <a:satMod val="110000"/>
                <a:lumMod val="100000"/>
              </a:schemeClr>
            </a:gs>
            <a:gs pos="100000">
              <a:schemeClr val="accent2">
                <a:hueOff val="-19970570"/>
                <a:satOff val="-7567"/>
                <a:lumOff val="235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kern="1200" dirty="0"/>
            <a:t>Ordine dei Tecnici sanitari di radiologia medica e delle professioni sanitarie tecniche, della riabilitazione e della prevenzione.</a:t>
          </a:r>
        </a:p>
      </dsp:txBody>
      <dsp:txXfrm>
        <a:off x="2189318" y="2830303"/>
        <a:ext cx="7377842" cy="745369"/>
      </dsp:txXfrm>
    </dsp:sp>
    <dsp:sp modelId="{E354A179-0F23-4D1E-8F2F-AB08E8D18D27}">
      <dsp:nvSpPr>
        <dsp:cNvPr id="0" name=""/>
        <dsp:cNvSpPr/>
      </dsp:nvSpPr>
      <dsp:spPr>
        <a:xfrm>
          <a:off x="8149875" y="606408"/>
          <a:ext cx="514637" cy="514637"/>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it-IT" sz="2400" kern="1200"/>
        </a:p>
      </dsp:txBody>
      <dsp:txXfrm>
        <a:off x="8265668" y="606408"/>
        <a:ext cx="283051" cy="387264"/>
      </dsp:txXfrm>
    </dsp:sp>
    <dsp:sp modelId="{815EA210-231C-4EEC-A73A-F3A123E47954}">
      <dsp:nvSpPr>
        <dsp:cNvPr id="0" name=""/>
        <dsp:cNvSpPr/>
      </dsp:nvSpPr>
      <dsp:spPr>
        <a:xfrm>
          <a:off x="8875528" y="1542112"/>
          <a:ext cx="514637" cy="514637"/>
        </a:xfrm>
        <a:prstGeom prst="downArrow">
          <a:avLst>
            <a:gd name="adj1" fmla="val 55000"/>
            <a:gd name="adj2" fmla="val 45000"/>
          </a:avLst>
        </a:prstGeom>
        <a:solidFill>
          <a:schemeClr val="accent2">
            <a:tint val="40000"/>
            <a:alpha val="90000"/>
            <a:hueOff val="-10290125"/>
            <a:satOff val="-4954"/>
            <a:lumOff val="15"/>
            <a:alphaOff val="0"/>
          </a:schemeClr>
        </a:solidFill>
        <a:ln w="9525" cap="flat" cmpd="sng" algn="ctr">
          <a:solidFill>
            <a:schemeClr val="accent2">
              <a:tint val="40000"/>
              <a:alpha val="90000"/>
              <a:hueOff val="-10290125"/>
              <a:satOff val="-4954"/>
              <a:lumOff val="15"/>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8991321" y="1542112"/>
        <a:ext cx="283051" cy="387264"/>
      </dsp:txXfrm>
    </dsp:sp>
    <dsp:sp modelId="{2D97A4E4-433F-4F9B-95F1-4D71735A02BA}">
      <dsp:nvSpPr>
        <dsp:cNvPr id="0" name=""/>
        <dsp:cNvSpPr/>
      </dsp:nvSpPr>
      <dsp:spPr>
        <a:xfrm>
          <a:off x="9590350" y="2477817"/>
          <a:ext cx="514637" cy="514637"/>
        </a:xfrm>
        <a:prstGeom prst="downArrow">
          <a:avLst>
            <a:gd name="adj1" fmla="val 55000"/>
            <a:gd name="adj2" fmla="val 45000"/>
          </a:avLst>
        </a:prstGeom>
        <a:solidFill>
          <a:schemeClr val="accent2">
            <a:tint val="40000"/>
            <a:alpha val="90000"/>
            <a:hueOff val="-20580251"/>
            <a:satOff val="-9908"/>
            <a:lumOff val="29"/>
            <a:alphaOff val="0"/>
          </a:schemeClr>
        </a:solidFill>
        <a:ln w="9525" cap="flat" cmpd="sng" algn="ctr">
          <a:solidFill>
            <a:schemeClr val="accent2">
              <a:tint val="40000"/>
              <a:alpha val="90000"/>
              <a:hueOff val="-20580251"/>
              <a:satOff val="-9908"/>
              <a:lumOff val="29"/>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it-IT" sz="2400" kern="1200" dirty="0"/>
        </a:p>
      </dsp:txBody>
      <dsp:txXfrm>
        <a:off x="9706143" y="2477817"/>
        <a:ext cx="283051" cy="387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75CBF-DCB7-754C-A06E-9A918990F121}">
      <dsp:nvSpPr>
        <dsp:cNvPr id="0" name=""/>
        <dsp:cNvSpPr/>
      </dsp:nvSpPr>
      <dsp:spPr>
        <a:xfrm>
          <a:off x="0" y="448624"/>
          <a:ext cx="9613860" cy="120802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142" tIns="541528" rIns="746142" bIns="227584" numCol="1" spcCol="1270" anchor="t" anchorCtr="0">
          <a:noAutofit/>
        </a:bodyPr>
        <a:lstStyle/>
        <a:p>
          <a:pPr marL="285750" lvl="1" indent="-285750" algn="l" defTabSz="1422400">
            <a:lnSpc>
              <a:spcPct val="90000"/>
            </a:lnSpc>
            <a:spcBef>
              <a:spcPct val="0"/>
            </a:spcBef>
            <a:spcAft>
              <a:spcPct val="15000"/>
            </a:spcAft>
            <a:buNone/>
          </a:pPr>
          <a:r>
            <a:rPr lang="it-IT" sz="3200" b="1" kern="1200" dirty="0">
              <a:effectLst/>
            </a:rPr>
            <a:t>Ente ausiliario dello Stato</a:t>
          </a:r>
          <a:endParaRPr lang="it-IT" sz="3200" b="1" kern="1200" dirty="0"/>
        </a:p>
      </dsp:txBody>
      <dsp:txXfrm>
        <a:off x="0" y="448624"/>
        <a:ext cx="9613860" cy="1208025"/>
      </dsp:txXfrm>
    </dsp:sp>
    <dsp:sp modelId="{F8F8A0B2-7336-8D47-9A79-10D348339477}">
      <dsp:nvSpPr>
        <dsp:cNvPr id="0" name=""/>
        <dsp:cNvSpPr/>
      </dsp:nvSpPr>
      <dsp:spPr>
        <a:xfrm>
          <a:off x="480693" y="35544"/>
          <a:ext cx="6729702" cy="7675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367" tIns="0" rIns="254367" bIns="0" numCol="1" spcCol="1270" anchor="ctr" anchorCtr="0">
          <a:noAutofit/>
        </a:bodyPr>
        <a:lstStyle/>
        <a:p>
          <a:pPr marL="0" lvl="0" indent="0" algn="l" defTabSz="1155700">
            <a:lnSpc>
              <a:spcPct val="90000"/>
            </a:lnSpc>
            <a:spcBef>
              <a:spcPct val="0"/>
            </a:spcBef>
            <a:spcAft>
              <a:spcPct val="35000"/>
            </a:spcAft>
            <a:buNone/>
          </a:pPr>
          <a:r>
            <a:rPr lang="it-IT" sz="2600" kern="1200" dirty="0"/>
            <a:t>Da</a:t>
          </a:r>
        </a:p>
      </dsp:txBody>
      <dsp:txXfrm>
        <a:off x="518160" y="73011"/>
        <a:ext cx="6654768" cy="692586"/>
      </dsp:txXfrm>
    </dsp:sp>
    <dsp:sp modelId="{888611A7-8651-7441-A1C5-9E3772AF4DA4}">
      <dsp:nvSpPr>
        <dsp:cNvPr id="0" name=""/>
        <dsp:cNvSpPr/>
      </dsp:nvSpPr>
      <dsp:spPr>
        <a:xfrm>
          <a:off x="0" y="2151490"/>
          <a:ext cx="9613860" cy="120802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142" tIns="541528" rIns="746142" bIns="227584" numCol="1" spcCol="1270" anchor="t" anchorCtr="0">
          <a:noAutofit/>
        </a:bodyPr>
        <a:lstStyle/>
        <a:p>
          <a:pPr marL="285750" lvl="1" indent="-285750" algn="l" defTabSz="1422400">
            <a:lnSpc>
              <a:spcPct val="90000"/>
            </a:lnSpc>
            <a:spcBef>
              <a:spcPct val="0"/>
            </a:spcBef>
            <a:spcAft>
              <a:spcPct val="15000"/>
            </a:spcAft>
            <a:buNone/>
          </a:pPr>
          <a:r>
            <a:rPr lang="it-IT" sz="3200" b="1" kern="1200" dirty="0">
              <a:effectLst/>
            </a:rPr>
            <a:t>Organo sussidiario dello Stato</a:t>
          </a:r>
          <a:endParaRPr lang="it-IT" sz="3200" b="1" kern="1200" dirty="0"/>
        </a:p>
      </dsp:txBody>
      <dsp:txXfrm>
        <a:off x="0" y="2151490"/>
        <a:ext cx="9613860" cy="1208025"/>
      </dsp:txXfrm>
    </dsp:sp>
    <dsp:sp modelId="{9C564770-F6C5-FC40-8F1B-E49D8EB1D8B2}">
      <dsp:nvSpPr>
        <dsp:cNvPr id="0" name=""/>
        <dsp:cNvSpPr/>
      </dsp:nvSpPr>
      <dsp:spPr>
        <a:xfrm>
          <a:off x="480693" y="1767730"/>
          <a:ext cx="6729702" cy="7675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367" tIns="0" rIns="254367" bIns="0" numCol="1" spcCol="1270" anchor="ctr" anchorCtr="0">
          <a:noAutofit/>
        </a:bodyPr>
        <a:lstStyle/>
        <a:p>
          <a:pPr marL="0" lvl="0" indent="0" algn="l" defTabSz="1155700">
            <a:lnSpc>
              <a:spcPct val="90000"/>
            </a:lnSpc>
            <a:spcBef>
              <a:spcPct val="0"/>
            </a:spcBef>
            <a:spcAft>
              <a:spcPct val="35000"/>
            </a:spcAft>
            <a:buNone/>
          </a:pPr>
          <a:r>
            <a:rPr lang="it-IT" sz="2600" kern="1200" dirty="0"/>
            <a:t>A</a:t>
          </a:r>
        </a:p>
      </dsp:txBody>
      <dsp:txXfrm>
        <a:off x="518160" y="1805197"/>
        <a:ext cx="6654768"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20FCE-C4CE-3241-9174-1103563C33FA}">
      <dsp:nvSpPr>
        <dsp:cNvPr id="0" name=""/>
        <dsp:cNvSpPr/>
      </dsp:nvSpPr>
      <dsp:spPr>
        <a:xfrm>
          <a:off x="0" y="2172104"/>
          <a:ext cx="914003" cy="1425135"/>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w="9525" cap="flat" cmpd="sng" algn="ctr">
          <a:solidFill>
            <a:schemeClr val="accent3">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5004" tIns="256032" rIns="65004" bIns="256032" numCol="1" spcCol="1270" anchor="ctr" anchorCtr="0">
          <a:noAutofit/>
        </a:bodyPr>
        <a:lstStyle/>
        <a:p>
          <a:pPr marL="0" lvl="0" indent="0" algn="ctr" defTabSz="1600200">
            <a:lnSpc>
              <a:spcPct val="90000"/>
            </a:lnSpc>
            <a:spcBef>
              <a:spcPct val="0"/>
            </a:spcBef>
            <a:spcAft>
              <a:spcPct val="35000"/>
            </a:spcAft>
            <a:buNone/>
          </a:pPr>
          <a:r>
            <a:rPr lang="it-IT" sz="3600" kern="1200" dirty="0"/>
            <a:t>A</a:t>
          </a:r>
        </a:p>
      </dsp:txBody>
      <dsp:txXfrm>
        <a:off x="0" y="2172104"/>
        <a:ext cx="914003" cy="1425135"/>
      </dsp:txXfrm>
    </dsp:sp>
    <dsp:sp modelId="{F73CA0F3-9D61-1F4B-A0E2-39704A73334A}">
      <dsp:nvSpPr>
        <dsp:cNvPr id="0" name=""/>
        <dsp:cNvSpPr/>
      </dsp:nvSpPr>
      <dsp:spPr>
        <a:xfrm>
          <a:off x="914002" y="2172104"/>
          <a:ext cx="2742009" cy="1425135"/>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55621" tIns="254000" rIns="55621" bIns="254000" numCol="1" spcCol="1270" anchor="ctr" anchorCtr="0">
          <a:noAutofit/>
        </a:bodyPr>
        <a:lstStyle/>
        <a:p>
          <a:pPr marL="0" lvl="0" indent="0" algn="l" defTabSz="889000">
            <a:lnSpc>
              <a:spcPct val="90000"/>
            </a:lnSpc>
            <a:spcBef>
              <a:spcPct val="0"/>
            </a:spcBef>
            <a:spcAft>
              <a:spcPct val="35000"/>
            </a:spcAft>
            <a:buNone/>
          </a:pPr>
          <a:r>
            <a:rPr lang="it-IT" sz="2000" kern="1200" dirty="0"/>
            <a:t>1 Ordine, con 19 Albi, 1 Consiglio Direttivo e 19 Commissioni d’albo</a:t>
          </a:r>
        </a:p>
      </dsp:txBody>
      <dsp:txXfrm>
        <a:off x="914002" y="2172104"/>
        <a:ext cx="2742009" cy="1425135"/>
      </dsp:txXfrm>
    </dsp:sp>
    <dsp:sp modelId="{DFAB864C-B8FF-BD4A-BC2E-9D921BC2E6B9}">
      <dsp:nvSpPr>
        <dsp:cNvPr id="0" name=""/>
        <dsp:cNvSpPr/>
      </dsp:nvSpPr>
      <dsp:spPr>
        <a:xfrm rot="10800000">
          <a:off x="0" y="1622"/>
          <a:ext cx="914003" cy="2191858"/>
        </a:xfrm>
        <a:prstGeom prst="upArrowCallout">
          <a:avLst>
            <a:gd name="adj1" fmla="val 5000"/>
            <a:gd name="adj2" fmla="val 10000"/>
            <a:gd name="adj3" fmla="val 15000"/>
            <a:gd name="adj4" fmla="val 64977"/>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w="9525" cap="flat" cmpd="sng" algn="ctr">
          <a:solidFill>
            <a:schemeClr val="accent3">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5004" tIns="256032" rIns="65004" bIns="256032" numCol="1" spcCol="1270" anchor="ctr" anchorCtr="0">
          <a:noAutofit/>
        </a:bodyPr>
        <a:lstStyle/>
        <a:p>
          <a:pPr marL="0" lvl="0" indent="0" algn="ctr" defTabSz="1600200">
            <a:lnSpc>
              <a:spcPct val="90000"/>
            </a:lnSpc>
            <a:spcBef>
              <a:spcPct val="0"/>
            </a:spcBef>
            <a:spcAft>
              <a:spcPct val="35000"/>
            </a:spcAft>
            <a:buNone/>
          </a:pPr>
          <a:r>
            <a:rPr lang="it-IT" sz="3600" kern="1200" dirty="0"/>
            <a:t>Da</a:t>
          </a:r>
        </a:p>
      </dsp:txBody>
      <dsp:txXfrm rot="-10800000">
        <a:off x="0" y="1622"/>
        <a:ext cx="914003" cy="1424708"/>
      </dsp:txXfrm>
    </dsp:sp>
    <dsp:sp modelId="{E0C7820B-461D-8C4D-8D80-C00CFB6714BA}">
      <dsp:nvSpPr>
        <dsp:cNvPr id="0" name=""/>
        <dsp:cNvSpPr/>
      </dsp:nvSpPr>
      <dsp:spPr>
        <a:xfrm>
          <a:off x="914002" y="1622"/>
          <a:ext cx="2742009" cy="1424708"/>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55621" tIns="254000" rIns="55621" bIns="254000" numCol="1" spcCol="1270" anchor="ctr" anchorCtr="0">
          <a:noAutofit/>
        </a:bodyPr>
        <a:lstStyle/>
        <a:p>
          <a:pPr marL="0" lvl="0" indent="0" algn="l" defTabSz="889000">
            <a:lnSpc>
              <a:spcPct val="90000"/>
            </a:lnSpc>
            <a:spcBef>
              <a:spcPct val="0"/>
            </a:spcBef>
            <a:spcAft>
              <a:spcPct val="35000"/>
            </a:spcAft>
            <a:buNone/>
          </a:pPr>
          <a:r>
            <a:rPr lang="it-IT" sz="2000" kern="1200" dirty="0"/>
            <a:t>1 Collegio, con 1 Albo e 1 Consiglio Direttivo</a:t>
          </a:r>
        </a:p>
      </dsp:txBody>
      <dsp:txXfrm>
        <a:off x="914002" y="1622"/>
        <a:ext cx="2742009" cy="14247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F7CA8-0857-654F-AABA-B715636EC4F0}">
      <dsp:nvSpPr>
        <dsp:cNvPr id="0" name=""/>
        <dsp:cNvSpPr/>
      </dsp:nvSpPr>
      <dsp:spPr>
        <a:xfrm>
          <a:off x="686146" y="0"/>
          <a:ext cx="3339377" cy="3339377"/>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8F16CE-70AC-AF4E-A6FC-EBA0F3DC5DEA}">
      <dsp:nvSpPr>
        <dsp:cNvPr id="0" name=""/>
        <dsp:cNvSpPr/>
      </dsp:nvSpPr>
      <dsp:spPr>
        <a:xfrm>
          <a:off x="2355834" y="334448"/>
          <a:ext cx="2170595" cy="349591"/>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t>Presidente </a:t>
          </a:r>
        </a:p>
      </dsp:txBody>
      <dsp:txXfrm>
        <a:off x="2372900" y="351514"/>
        <a:ext cx="2136463" cy="315459"/>
      </dsp:txXfrm>
    </dsp:sp>
    <dsp:sp modelId="{E5016AF6-A2AF-FA4D-8F6F-A04169AF1B8D}">
      <dsp:nvSpPr>
        <dsp:cNvPr id="0" name=""/>
        <dsp:cNvSpPr/>
      </dsp:nvSpPr>
      <dsp:spPr>
        <a:xfrm>
          <a:off x="2355834" y="727738"/>
          <a:ext cx="2170595" cy="349591"/>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t>Assemblea degli Iscritti</a:t>
          </a:r>
        </a:p>
      </dsp:txBody>
      <dsp:txXfrm>
        <a:off x="2372900" y="744804"/>
        <a:ext cx="2136463" cy="315459"/>
      </dsp:txXfrm>
    </dsp:sp>
    <dsp:sp modelId="{1C30E017-934C-BE44-93DA-CD1E3F886ABA}">
      <dsp:nvSpPr>
        <dsp:cNvPr id="0" name=""/>
        <dsp:cNvSpPr/>
      </dsp:nvSpPr>
      <dsp:spPr>
        <a:xfrm>
          <a:off x="2355834" y="1121028"/>
          <a:ext cx="2170595" cy="349591"/>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t>Consiglio Direttivo</a:t>
          </a:r>
        </a:p>
      </dsp:txBody>
      <dsp:txXfrm>
        <a:off x="2372900" y="1138094"/>
        <a:ext cx="2136463" cy="315459"/>
      </dsp:txXfrm>
    </dsp:sp>
    <dsp:sp modelId="{603310BB-11C5-624E-9C08-959D453363F8}">
      <dsp:nvSpPr>
        <dsp:cNvPr id="0" name=""/>
        <dsp:cNvSpPr/>
      </dsp:nvSpPr>
      <dsp:spPr>
        <a:xfrm>
          <a:off x="2355834" y="1514318"/>
          <a:ext cx="2170595" cy="1053621"/>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t>Associazioni Maggiormente rappresentative</a:t>
          </a:r>
        </a:p>
      </dsp:txBody>
      <dsp:txXfrm>
        <a:off x="2407268" y="1565752"/>
        <a:ext cx="2067727" cy="950753"/>
      </dsp:txXfrm>
    </dsp:sp>
    <dsp:sp modelId="{C14BAB2A-27E6-5642-9196-8D6579A0B452}">
      <dsp:nvSpPr>
        <dsp:cNvPr id="0" name=""/>
        <dsp:cNvSpPr/>
      </dsp:nvSpPr>
      <dsp:spPr>
        <a:xfrm>
          <a:off x="2355834" y="2611638"/>
          <a:ext cx="2170595" cy="349591"/>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t>Collegio dei Revisori</a:t>
          </a:r>
        </a:p>
      </dsp:txBody>
      <dsp:txXfrm>
        <a:off x="2372900" y="2628704"/>
        <a:ext cx="2136463" cy="3154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46F5B-5C4B-9646-A85E-9095C0F98C15}">
      <dsp:nvSpPr>
        <dsp:cNvPr id="0" name=""/>
        <dsp:cNvSpPr/>
      </dsp:nvSpPr>
      <dsp:spPr>
        <a:xfrm>
          <a:off x="686146" y="0"/>
          <a:ext cx="3339377" cy="3339377"/>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1AF693-FDE7-5045-B2D2-8D3CE6008DD4}">
      <dsp:nvSpPr>
        <dsp:cNvPr id="0" name=""/>
        <dsp:cNvSpPr/>
      </dsp:nvSpPr>
      <dsp:spPr>
        <a:xfrm>
          <a:off x="2355834" y="334151"/>
          <a:ext cx="2170595" cy="326763"/>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t>Presidente</a:t>
          </a:r>
        </a:p>
      </dsp:txBody>
      <dsp:txXfrm>
        <a:off x="2371785" y="350102"/>
        <a:ext cx="2138693" cy="294861"/>
      </dsp:txXfrm>
    </dsp:sp>
    <dsp:sp modelId="{A7F14C5C-611F-6142-A8F8-D94C8AEE0A21}">
      <dsp:nvSpPr>
        <dsp:cNvPr id="0" name=""/>
        <dsp:cNvSpPr/>
      </dsp:nvSpPr>
      <dsp:spPr>
        <a:xfrm>
          <a:off x="2355834" y="701760"/>
          <a:ext cx="2170595" cy="326763"/>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t>Consiglio Nazionale</a:t>
          </a:r>
        </a:p>
      </dsp:txBody>
      <dsp:txXfrm>
        <a:off x="2371785" y="717711"/>
        <a:ext cx="2138693" cy="294861"/>
      </dsp:txXfrm>
    </dsp:sp>
    <dsp:sp modelId="{6C1B613A-C6C6-7E46-BE7D-401101FDD93E}">
      <dsp:nvSpPr>
        <dsp:cNvPr id="0" name=""/>
        <dsp:cNvSpPr/>
      </dsp:nvSpPr>
      <dsp:spPr>
        <a:xfrm>
          <a:off x="2355834" y="1069368"/>
          <a:ext cx="2170595" cy="525807"/>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t>Comitato Centrale</a:t>
          </a:r>
        </a:p>
      </dsp:txBody>
      <dsp:txXfrm>
        <a:off x="2381502" y="1095036"/>
        <a:ext cx="2119259" cy="474471"/>
      </dsp:txXfrm>
    </dsp:sp>
    <dsp:sp modelId="{C068E0A4-9595-9244-8AF1-531D81010406}">
      <dsp:nvSpPr>
        <dsp:cNvPr id="0" name=""/>
        <dsp:cNvSpPr/>
      </dsp:nvSpPr>
      <dsp:spPr>
        <a:xfrm>
          <a:off x="2355834" y="1636022"/>
          <a:ext cx="2170595" cy="960749"/>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t>Associazioni Maggiormente rappresentative</a:t>
          </a:r>
        </a:p>
      </dsp:txBody>
      <dsp:txXfrm>
        <a:off x="2402734" y="1682922"/>
        <a:ext cx="2076795" cy="866949"/>
      </dsp:txXfrm>
    </dsp:sp>
    <dsp:sp modelId="{0D42C097-7DAA-6245-A40E-02B3AAD68726}">
      <dsp:nvSpPr>
        <dsp:cNvPr id="0" name=""/>
        <dsp:cNvSpPr/>
      </dsp:nvSpPr>
      <dsp:spPr>
        <a:xfrm>
          <a:off x="2355834" y="2637616"/>
          <a:ext cx="2170595" cy="326763"/>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t>Collegio dei Revisori</a:t>
          </a:r>
        </a:p>
      </dsp:txBody>
      <dsp:txXfrm>
        <a:off x="2371785" y="2653567"/>
        <a:ext cx="2138693" cy="2948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D05DF-5073-4264-9194-E6D3B7232CBB}">
      <dsp:nvSpPr>
        <dsp:cNvPr id="0" name=""/>
        <dsp:cNvSpPr/>
      </dsp:nvSpPr>
      <dsp:spPr>
        <a:xfrm>
          <a:off x="0" y="1015177"/>
          <a:ext cx="7482123" cy="21613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732BD0-3B14-4400-83E5-8A28E872D19A}">
      <dsp:nvSpPr>
        <dsp:cNvPr id="0" name=""/>
        <dsp:cNvSpPr/>
      </dsp:nvSpPr>
      <dsp:spPr>
        <a:xfrm>
          <a:off x="374515" y="1567652"/>
          <a:ext cx="680937" cy="6809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alpha val="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2EDB265-824C-4993-96CB-B4308C0269CE}">
      <dsp:nvSpPr>
        <dsp:cNvPr id="0" name=""/>
        <dsp:cNvSpPr/>
      </dsp:nvSpPr>
      <dsp:spPr>
        <a:xfrm>
          <a:off x="1369641" y="832072"/>
          <a:ext cx="6050757" cy="2493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19" tIns="94219" rIns="94219" bIns="94219" numCol="1" spcCol="1270" anchor="ctr" anchorCtr="0">
          <a:noAutofit/>
        </a:bodyPr>
        <a:lstStyle/>
        <a:p>
          <a:pPr marL="0" lvl="0" indent="0" algn="l" defTabSz="622300">
            <a:lnSpc>
              <a:spcPct val="100000"/>
            </a:lnSpc>
            <a:spcBef>
              <a:spcPct val="0"/>
            </a:spcBef>
            <a:spcAft>
              <a:spcPct val="35000"/>
            </a:spcAft>
            <a:buNone/>
          </a:pPr>
          <a:r>
            <a:rPr lang="it-IT" sz="1400" b="1" kern="1200" dirty="0"/>
            <a:t>Gestione Morosi: </a:t>
          </a:r>
          <a:r>
            <a:rPr lang="it-IT" sz="1400" kern="1200" dirty="0"/>
            <a:t>riferimenti  le circolari 49/2017 e 58/2017- 24/2018-  62/2016. Decreto del Ministero della Salute del 13 marzo 2018, emanato ai sensi della</a:t>
          </a:r>
          <a:r>
            <a:rPr lang="it-IT" sz="1400" b="1" u="sng" kern="1200" dirty="0"/>
            <a:t> legge. n. 3/2018, all’art. 3, nel prevedere i casi in cui la cancellazione dall’albo professionale è pronunciata, stabilisce che tale cancellazione non può avvenire se non dopo aver sentito l’interessato, ovvero dopo la mancata risposta del medesimo a tre convocazioni per tre mesi consecutivi</a:t>
          </a:r>
          <a:r>
            <a:rPr lang="it-IT" sz="1400" kern="1200" dirty="0"/>
            <a:t>.” </a:t>
          </a:r>
          <a:endParaRPr lang="en-US" sz="1400" kern="1200" dirty="0"/>
        </a:p>
      </dsp:txBody>
      <dsp:txXfrm>
        <a:off x="1369641" y="832072"/>
        <a:ext cx="6050757" cy="2493547"/>
      </dsp:txXfrm>
    </dsp:sp>
    <dsp:sp modelId="{6CFF87B6-88B5-4AD7-AB8E-1805C5E2148C}">
      <dsp:nvSpPr>
        <dsp:cNvPr id="0" name=""/>
        <dsp:cNvSpPr/>
      </dsp:nvSpPr>
      <dsp:spPr>
        <a:xfrm>
          <a:off x="0" y="3298322"/>
          <a:ext cx="7482123" cy="123806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7948B-589B-4916-ABE9-F5D18C23F9F3}">
      <dsp:nvSpPr>
        <dsp:cNvPr id="0" name=""/>
        <dsp:cNvSpPr/>
      </dsp:nvSpPr>
      <dsp:spPr>
        <a:xfrm>
          <a:off x="374515" y="3576887"/>
          <a:ext cx="680937" cy="6809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alpha val="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5601CCF-B09F-4F51-9819-0C4FA3F3AFF7}">
      <dsp:nvSpPr>
        <dsp:cNvPr id="0" name=""/>
        <dsp:cNvSpPr/>
      </dsp:nvSpPr>
      <dsp:spPr>
        <a:xfrm>
          <a:off x="1431365" y="3552798"/>
          <a:ext cx="6050757" cy="639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19" tIns="94219" rIns="94219" bIns="94219" numCol="1" spcCol="1270" anchor="ctr" anchorCtr="0">
          <a:noAutofit/>
        </a:bodyPr>
        <a:lstStyle/>
        <a:p>
          <a:pPr marL="0" lvl="0" indent="0" algn="l" defTabSz="622300">
            <a:lnSpc>
              <a:spcPct val="100000"/>
            </a:lnSpc>
            <a:spcBef>
              <a:spcPct val="0"/>
            </a:spcBef>
            <a:spcAft>
              <a:spcPct val="35000"/>
            </a:spcAft>
            <a:buNone/>
          </a:pPr>
          <a:r>
            <a:rPr lang="it-IT" sz="1400" b="1" kern="1200" dirty="0"/>
            <a:t>Procedura sollecito</a:t>
          </a:r>
          <a:r>
            <a:rPr lang="it-IT" sz="1400" kern="1200" dirty="0"/>
            <a:t> : tre PEC, a distanza di un mese una dall'altra, per poi procedere alla cancellazione se l'iscritto non regolarizza la sua posizione. Comunicazione  tutti gli enti.</a:t>
          </a:r>
          <a:endParaRPr lang="en-US" sz="1400" kern="1200" dirty="0"/>
        </a:p>
      </dsp:txBody>
      <dsp:txXfrm>
        <a:off x="1431365" y="3552798"/>
        <a:ext cx="6050757" cy="6395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3913D-E103-CE47-B1BA-B8D6B287679E}">
      <dsp:nvSpPr>
        <dsp:cNvPr id="0" name=""/>
        <dsp:cNvSpPr/>
      </dsp:nvSpPr>
      <dsp:spPr>
        <a:xfrm>
          <a:off x="1867814" y="323765"/>
          <a:ext cx="4551680" cy="4551680"/>
        </a:xfrm>
        <a:prstGeom prst="pie">
          <a:avLst>
            <a:gd name="adj1" fmla="val 16200000"/>
            <a:gd name="adj2" fmla="val 2052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t-IT" sz="1700" kern="1200" dirty="0"/>
            <a:t>Quota FN Ordini TSRM PSTRP</a:t>
          </a:r>
        </a:p>
        <a:p>
          <a:pPr marL="0" lvl="0" indent="0" algn="ctr" defTabSz="755650">
            <a:lnSpc>
              <a:spcPct val="90000"/>
            </a:lnSpc>
            <a:spcBef>
              <a:spcPct val="0"/>
            </a:spcBef>
            <a:spcAft>
              <a:spcPct val="35000"/>
            </a:spcAft>
            <a:buNone/>
          </a:pPr>
          <a:r>
            <a:rPr lang="it-IT" sz="1700" kern="1200" dirty="0"/>
            <a:t>33,60€</a:t>
          </a:r>
        </a:p>
      </dsp:txBody>
      <dsp:txXfrm>
        <a:off x="4201092" y="1003808"/>
        <a:ext cx="1544320" cy="1056640"/>
      </dsp:txXfrm>
    </dsp:sp>
    <dsp:sp modelId="{D9E0BB9C-3A19-DE48-8D56-09036423A42E}">
      <dsp:nvSpPr>
        <dsp:cNvPr id="0" name=""/>
        <dsp:cNvSpPr/>
      </dsp:nvSpPr>
      <dsp:spPr>
        <a:xfrm>
          <a:off x="1708505" y="543221"/>
          <a:ext cx="4551680" cy="4551680"/>
        </a:xfrm>
        <a:prstGeom prst="pie">
          <a:avLst>
            <a:gd name="adj1" fmla="val 20520000"/>
            <a:gd name="adj2" fmla="val 3240000"/>
          </a:avLst>
        </a:prstGeom>
        <a:solidFill>
          <a:schemeClr val="accent1">
            <a:shade val="80000"/>
            <a:hueOff val="19553"/>
            <a:satOff val="4137"/>
            <a:lumOff val="53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t-IT" sz="1700" kern="1200" dirty="0"/>
            <a:t>Assicurazione (?)</a:t>
          </a:r>
        </a:p>
      </dsp:txBody>
      <dsp:txXfrm>
        <a:off x="4683353" y="2602314"/>
        <a:ext cx="1354666" cy="1143338"/>
      </dsp:txXfrm>
    </dsp:sp>
    <dsp:sp modelId="{23C7ADDC-ED13-6648-9570-4F219F818F89}">
      <dsp:nvSpPr>
        <dsp:cNvPr id="0" name=""/>
        <dsp:cNvSpPr/>
      </dsp:nvSpPr>
      <dsp:spPr>
        <a:xfrm>
          <a:off x="1708505" y="543221"/>
          <a:ext cx="4551680" cy="4551680"/>
        </a:xfrm>
        <a:prstGeom prst="pie">
          <a:avLst>
            <a:gd name="adj1" fmla="val 3240000"/>
            <a:gd name="adj2" fmla="val 7560000"/>
          </a:avLst>
        </a:prstGeom>
        <a:solidFill>
          <a:schemeClr val="accent1">
            <a:shade val="80000"/>
            <a:hueOff val="39107"/>
            <a:satOff val="8274"/>
            <a:lumOff val="10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t-IT" sz="1700" kern="1200" dirty="0"/>
            <a:t>PEC Ordine per singolo iscritto</a:t>
          </a:r>
        </a:p>
      </dsp:txBody>
      <dsp:txXfrm>
        <a:off x="3171545" y="3956981"/>
        <a:ext cx="1625600" cy="975360"/>
      </dsp:txXfrm>
    </dsp:sp>
    <dsp:sp modelId="{31A99B29-E412-1C46-9236-AC990D12C332}">
      <dsp:nvSpPr>
        <dsp:cNvPr id="0" name=""/>
        <dsp:cNvSpPr/>
      </dsp:nvSpPr>
      <dsp:spPr>
        <a:xfrm>
          <a:off x="1708505" y="543221"/>
          <a:ext cx="4551680" cy="4551680"/>
        </a:xfrm>
        <a:prstGeom prst="pie">
          <a:avLst>
            <a:gd name="adj1" fmla="val 7560000"/>
            <a:gd name="adj2" fmla="val 11880000"/>
          </a:avLst>
        </a:prstGeom>
        <a:solidFill>
          <a:schemeClr val="accent1">
            <a:shade val="80000"/>
            <a:hueOff val="58660"/>
            <a:satOff val="12412"/>
            <a:lumOff val="161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t-IT" sz="1700" kern="1200" dirty="0"/>
            <a:t>«commissioni d'albo» </a:t>
          </a:r>
        </a:p>
      </dsp:txBody>
      <dsp:txXfrm>
        <a:off x="1925252" y="2602314"/>
        <a:ext cx="1354666" cy="1143338"/>
      </dsp:txXfrm>
    </dsp:sp>
    <dsp:sp modelId="{9245F2C7-852E-B14A-849F-78E22CA54914}">
      <dsp:nvSpPr>
        <dsp:cNvPr id="0" name=""/>
        <dsp:cNvSpPr/>
      </dsp:nvSpPr>
      <dsp:spPr>
        <a:xfrm>
          <a:off x="1708505" y="543221"/>
          <a:ext cx="4551680" cy="4551680"/>
        </a:xfrm>
        <a:prstGeom prst="pie">
          <a:avLst>
            <a:gd name="adj1" fmla="val 11880000"/>
            <a:gd name="adj2" fmla="val 16200000"/>
          </a:avLst>
        </a:prstGeom>
        <a:solidFill>
          <a:schemeClr val="accent1">
            <a:shade val="80000"/>
            <a:hueOff val="78214"/>
            <a:satOff val="16549"/>
            <a:lumOff val="2153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t-IT" sz="1700" kern="1200" dirty="0"/>
            <a:t>Quota Ordine TSRM PSTRP Mo-RE</a:t>
          </a:r>
        </a:p>
      </dsp:txBody>
      <dsp:txXfrm>
        <a:off x="2372292" y="1236810"/>
        <a:ext cx="1544320" cy="10566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6E62D-FCFA-4190-95FA-2CE10A4633A3}">
      <dsp:nvSpPr>
        <dsp:cNvPr id="0" name=""/>
        <dsp:cNvSpPr/>
      </dsp:nvSpPr>
      <dsp:spPr>
        <a:xfrm>
          <a:off x="0" y="476"/>
          <a:ext cx="6261100" cy="6561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C432B5-E378-4962-A6F1-FC49226F870B}">
      <dsp:nvSpPr>
        <dsp:cNvPr id="0" name=""/>
        <dsp:cNvSpPr/>
      </dsp:nvSpPr>
      <dsp:spPr>
        <a:xfrm>
          <a:off x="198494" y="148116"/>
          <a:ext cx="360898" cy="3608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AF952A-9AFF-4E5A-911D-C29A5992F7A1}">
      <dsp:nvSpPr>
        <dsp:cNvPr id="0" name=""/>
        <dsp:cNvSpPr/>
      </dsp:nvSpPr>
      <dsp:spPr>
        <a:xfrm>
          <a:off x="757886" y="476"/>
          <a:ext cx="5503213" cy="65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46" tIns="69446" rIns="69446" bIns="69446" numCol="1" spcCol="1270" anchor="ctr" anchorCtr="0">
          <a:noAutofit/>
        </a:bodyPr>
        <a:lstStyle/>
        <a:p>
          <a:pPr marL="0" lvl="0" indent="0" algn="l" defTabSz="711200">
            <a:lnSpc>
              <a:spcPct val="100000"/>
            </a:lnSpc>
            <a:spcBef>
              <a:spcPct val="0"/>
            </a:spcBef>
            <a:spcAft>
              <a:spcPct val="35000"/>
            </a:spcAft>
            <a:buNone/>
          </a:pPr>
          <a:r>
            <a:rPr lang="it-IT" sz="1600" b="1" kern="1200" dirty="0"/>
            <a:t>scambio di documenti legali riguardanti l'attività lavorativa</a:t>
          </a:r>
          <a:r>
            <a:rPr lang="it-IT" sz="1600" kern="1200" dirty="0"/>
            <a:t>;</a:t>
          </a:r>
          <a:endParaRPr lang="en-US" sz="1600" kern="1200" dirty="0"/>
        </a:p>
      </dsp:txBody>
      <dsp:txXfrm>
        <a:off x="757886" y="476"/>
        <a:ext cx="5503213" cy="656179"/>
      </dsp:txXfrm>
    </dsp:sp>
    <dsp:sp modelId="{49A0AE35-0D9A-4DA7-A1B7-7FD87DC7BE33}">
      <dsp:nvSpPr>
        <dsp:cNvPr id="0" name=""/>
        <dsp:cNvSpPr/>
      </dsp:nvSpPr>
      <dsp:spPr>
        <a:xfrm>
          <a:off x="0" y="820700"/>
          <a:ext cx="6261100" cy="6561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D0CA1A-9749-47C5-82DF-B62E74B1FFDE}">
      <dsp:nvSpPr>
        <dsp:cNvPr id="0" name=""/>
        <dsp:cNvSpPr/>
      </dsp:nvSpPr>
      <dsp:spPr>
        <a:xfrm>
          <a:off x="198494" y="968340"/>
          <a:ext cx="360898" cy="3608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06904F-9E97-4BAC-AC51-F5B70E8FFB99}">
      <dsp:nvSpPr>
        <dsp:cNvPr id="0" name=""/>
        <dsp:cNvSpPr/>
      </dsp:nvSpPr>
      <dsp:spPr>
        <a:xfrm>
          <a:off x="757886" y="820700"/>
          <a:ext cx="5503213" cy="65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46" tIns="69446" rIns="69446" bIns="69446" numCol="1" spcCol="1270" anchor="ctr" anchorCtr="0">
          <a:noAutofit/>
        </a:bodyPr>
        <a:lstStyle/>
        <a:p>
          <a:pPr marL="0" lvl="0" indent="0" algn="l" defTabSz="711200">
            <a:lnSpc>
              <a:spcPct val="100000"/>
            </a:lnSpc>
            <a:spcBef>
              <a:spcPct val="0"/>
            </a:spcBef>
            <a:spcAft>
              <a:spcPct val="35000"/>
            </a:spcAft>
            <a:buNone/>
          </a:pPr>
          <a:r>
            <a:rPr lang="it-IT" sz="1600" b="1" kern="1200" dirty="0"/>
            <a:t>comunicazioni con INPS o INAIL</a:t>
          </a:r>
          <a:r>
            <a:rPr lang="it-IT" sz="1600" kern="1200" dirty="0"/>
            <a:t>;</a:t>
          </a:r>
          <a:endParaRPr lang="en-US" sz="1600" kern="1200" dirty="0"/>
        </a:p>
      </dsp:txBody>
      <dsp:txXfrm>
        <a:off x="757886" y="820700"/>
        <a:ext cx="5503213" cy="656179"/>
      </dsp:txXfrm>
    </dsp:sp>
    <dsp:sp modelId="{30BCCEF1-716B-41BB-BAAF-70229ADE82EB}">
      <dsp:nvSpPr>
        <dsp:cNvPr id="0" name=""/>
        <dsp:cNvSpPr/>
      </dsp:nvSpPr>
      <dsp:spPr>
        <a:xfrm>
          <a:off x="0" y="1640924"/>
          <a:ext cx="6261100" cy="6561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C27B6-C2E5-43BB-81E0-03C40B770FE5}">
      <dsp:nvSpPr>
        <dsp:cNvPr id="0" name=""/>
        <dsp:cNvSpPr/>
      </dsp:nvSpPr>
      <dsp:spPr>
        <a:xfrm>
          <a:off x="198494" y="1788564"/>
          <a:ext cx="360898" cy="3608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91A144-C163-456F-88C2-39EB2AAE739F}">
      <dsp:nvSpPr>
        <dsp:cNvPr id="0" name=""/>
        <dsp:cNvSpPr/>
      </dsp:nvSpPr>
      <dsp:spPr>
        <a:xfrm>
          <a:off x="757886" y="1640924"/>
          <a:ext cx="5503213" cy="65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46" tIns="69446" rIns="69446" bIns="69446" numCol="1" spcCol="1270" anchor="ctr" anchorCtr="0">
          <a:noAutofit/>
        </a:bodyPr>
        <a:lstStyle/>
        <a:p>
          <a:pPr marL="0" lvl="0" indent="0" algn="l" defTabSz="711200">
            <a:lnSpc>
              <a:spcPct val="100000"/>
            </a:lnSpc>
            <a:spcBef>
              <a:spcPct val="0"/>
            </a:spcBef>
            <a:spcAft>
              <a:spcPct val="35000"/>
            </a:spcAft>
            <a:buNone/>
          </a:pPr>
          <a:r>
            <a:rPr lang="it-IT" sz="1600" kern="1200" dirty="0"/>
            <a:t>ricezione di comunicazioni ufficiali;</a:t>
          </a:r>
          <a:endParaRPr lang="en-US" sz="1600" kern="1200" dirty="0"/>
        </a:p>
      </dsp:txBody>
      <dsp:txXfrm>
        <a:off x="757886" y="1640924"/>
        <a:ext cx="5503213" cy="656179"/>
      </dsp:txXfrm>
    </dsp:sp>
    <dsp:sp modelId="{D94DEA00-5A0C-404C-92BE-6B7EDEFE854E}">
      <dsp:nvSpPr>
        <dsp:cNvPr id="0" name=""/>
        <dsp:cNvSpPr/>
      </dsp:nvSpPr>
      <dsp:spPr>
        <a:xfrm>
          <a:off x="0" y="2461147"/>
          <a:ext cx="6261100" cy="6561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27CC48-93B5-482A-B101-9050CA7F8D6F}">
      <dsp:nvSpPr>
        <dsp:cNvPr id="0" name=""/>
        <dsp:cNvSpPr/>
      </dsp:nvSpPr>
      <dsp:spPr>
        <a:xfrm>
          <a:off x="198494" y="2608788"/>
          <a:ext cx="360898" cy="3608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4CCCD8-AF35-418F-91A0-4F8719B4DEEA}">
      <dsp:nvSpPr>
        <dsp:cNvPr id="0" name=""/>
        <dsp:cNvSpPr/>
      </dsp:nvSpPr>
      <dsp:spPr>
        <a:xfrm>
          <a:off x="757886" y="2461147"/>
          <a:ext cx="5503213" cy="65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46" tIns="69446" rIns="69446" bIns="69446" numCol="1" spcCol="1270" anchor="ctr" anchorCtr="0">
          <a:noAutofit/>
        </a:bodyPr>
        <a:lstStyle/>
        <a:p>
          <a:pPr marL="0" lvl="0" indent="0" algn="l" defTabSz="711200">
            <a:lnSpc>
              <a:spcPct val="100000"/>
            </a:lnSpc>
            <a:spcBef>
              <a:spcPct val="0"/>
            </a:spcBef>
            <a:spcAft>
              <a:spcPct val="35000"/>
            </a:spcAft>
            <a:buNone/>
          </a:pPr>
          <a:r>
            <a:rPr lang="it-IT" sz="1600" b="1" kern="1200" dirty="0"/>
            <a:t>gestione delle iscrizioni a concorsi pubblici, scuole, università e ordini professionali</a:t>
          </a:r>
          <a:r>
            <a:rPr lang="it-IT" sz="1600" kern="1200" dirty="0"/>
            <a:t>;</a:t>
          </a:r>
          <a:endParaRPr lang="en-US" sz="1600" kern="1200" dirty="0"/>
        </a:p>
      </dsp:txBody>
      <dsp:txXfrm>
        <a:off x="757886" y="2461147"/>
        <a:ext cx="5503213" cy="656179"/>
      </dsp:txXfrm>
    </dsp:sp>
    <dsp:sp modelId="{9ECC9379-51B2-4893-A384-4C4D1D18D08B}">
      <dsp:nvSpPr>
        <dsp:cNvPr id="0" name=""/>
        <dsp:cNvSpPr/>
      </dsp:nvSpPr>
      <dsp:spPr>
        <a:xfrm>
          <a:off x="0" y="3281371"/>
          <a:ext cx="6261100" cy="6561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07C600-CF20-464B-8082-5B1503787FA7}">
      <dsp:nvSpPr>
        <dsp:cNvPr id="0" name=""/>
        <dsp:cNvSpPr/>
      </dsp:nvSpPr>
      <dsp:spPr>
        <a:xfrm>
          <a:off x="198494" y="3429012"/>
          <a:ext cx="360898" cy="3608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F4D6EC-E80D-4BB4-A669-88D731C1FB0E}">
      <dsp:nvSpPr>
        <dsp:cNvPr id="0" name=""/>
        <dsp:cNvSpPr/>
      </dsp:nvSpPr>
      <dsp:spPr>
        <a:xfrm>
          <a:off x="757886" y="3281371"/>
          <a:ext cx="5503213" cy="65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46" tIns="69446" rIns="69446" bIns="69446" numCol="1" spcCol="1270" anchor="ctr" anchorCtr="0">
          <a:noAutofit/>
        </a:bodyPr>
        <a:lstStyle/>
        <a:p>
          <a:pPr marL="0" lvl="0" indent="0" algn="l" defTabSz="711200">
            <a:lnSpc>
              <a:spcPct val="100000"/>
            </a:lnSpc>
            <a:spcBef>
              <a:spcPct val="0"/>
            </a:spcBef>
            <a:spcAft>
              <a:spcPct val="35000"/>
            </a:spcAft>
            <a:buNone/>
          </a:pPr>
          <a:r>
            <a:rPr lang="it-IT" sz="1600" b="1" kern="1200" dirty="0"/>
            <a:t>partecipazione alle gare d'appalto per professionisti e imprese</a:t>
          </a:r>
          <a:r>
            <a:rPr lang="it-IT" sz="1600" kern="1200" dirty="0"/>
            <a:t>;</a:t>
          </a:r>
          <a:endParaRPr lang="en-US" sz="1600" kern="1200" dirty="0"/>
        </a:p>
      </dsp:txBody>
      <dsp:txXfrm>
        <a:off x="757886" y="3281371"/>
        <a:ext cx="5503213" cy="656179"/>
      </dsp:txXfrm>
    </dsp:sp>
    <dsp:sp modelId="{F53FD711-CBF4-420B-9423-9E2B58F6FBB3}">
      <dsp:nvSpPr>
        <dsp:cNvPr id="0" name=""/>
        <dsp:cNvSpPr/>
      </dsp:nvSpPr>
      <dsp:spPr>
        <a:xfrm>
          <a:off x="0" y="4101595"/>
          <a:ext cx="6261100" cy="6561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B1C309-4B67-45F5-AF85-E2CD0AA5AB81}">
      <dsp:nvSpPr>
        <dsp:cNvPr id="0" name=""/>
        <dsp:cNvSpPr/>
      </dsp:nvSpPr>
      <dsp:spPr>
        <a:xfrm>
          <a:off x="198494" y="4249235"/>
          <a:ext cx="360898" cy="36089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7F68AA-99D9-491A-8E2B-C7E81D52BD9F}">
      <dsp:nvSpPr>
        <dsp:cNvPr id="0" name=""/>
        <dsp:cNvSpPr/>
      </dsp:nvSpPr>
      <dsp:spPr>
        <a:xfrm>
          <a:off x="757886" y="4101595"/>
          <a:ext cx="5503213" cy="65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46" tIns="69446" rIns="69446" bIns="69446" numCol="1" spcCol="1270" anchor="ctr" anchorCtr="0">
          <a:noAutofit/>
        </a:bodyPr>
        <a:lstStyle/>
        <a:p>
          <a:pPr marL="0" lvl="0" indent="0" algn="l" defTabSz="711200">
            <a:lnSpc>
              <a:spcPct val="100000"/>
            </a:lnSpc>
            <a:spcBef>
              <a:spcPct val="0"/>
            </a:spcBef>
            <a:spcAft>
              <a:spcPct val="35000"/>
            </a:spcAft>
            <a:buNone/>
          </a:pPr>
          <a:r>
            <a:rPr lang="it-IT" sz="1600" kern="1200" dirty="0"/>
            <a:t>accesso a servizi pubblici (es.: cambio di residenza);</a:t>
          </a:r>
          <a:endParaRPr lang="en-US" sz="1600" kern="1200" dirty="0"/>
        </a:p>
      </dsp:txBody>
      <dsp:txXfrm>
        <a:off x="757886" y="4101595"/>
        <a:ext cx="5503213" cy="656179"/>
      </dsp:txXfrm>
    </dsp:sp>
    <dsp:sp modelId="{C203DE46-3B60-4961-AF9A-D391F806E0A8}">
      <dsp:nvSpPr>
        <dsp:cNvPr id="0" name=""/>
        <dsp:cNvSpPr/>
      </dsp:nvSpPr>
      <dsp:spPr>
        <a:xfrm>
          <a:off x="0" y="4921819"/>
          <a:ext cx="6261100" cy="6561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DB664C-CAD8-4CAE-B7D6-F2E4AE2A523D}">
      <dsp:nvSpPr>
        <dsp:cNvPr id="0" name=""/>
        <dsp:cNvSpPr/>
      </dsp:nvSpPr>
      <dsp:spPr>
        <a:xfrm>
          <a:off x="198494" y="5069459"/>
          <a:ext cx="360898" cy="36089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21574F-ABFC-4475-A915-42294E06FBA3}">
      <dsp:nvSpPr>
        <dsp:cNvPr id="0" name=""/>
        <dsp:cNvSpPr/>
      </dsp:nvSpPr>
      <dsp:spPr>
        <a:xfrm>
          <a:off x="757886" y="4921819"/>
          <a:ext cx="5503213" cy="65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46" tIns="69446" rIns="69446" bIns="69446" numCol="1" spcCol="1270" anchor="ctr" anchorCtr="0">
          <a:noAutofit/>
        </a:bodyPr>
        <a:lstStyle/>
        <a:p>
          <a:pPr marL="0" lvl="0" indent="0" algn="l" defTabSz="711200">
            <a:lnSpc>
              <a:spcPct val="100000"/>
            </a:lnSpc>
            <a:spcBef>
              <a:spcPct val="0"/>
            </a:spcBef>
            <a:spcAft>
              <a:spcPct val="35000"/>
            </a:spcAft>
            <a:buNone/>
          </a:pPr>
          <a:r>
            <a:rPr lang="it-IT" sz="1600" kern="1200" dirty="0"/>
            <a:t>inoltro di contestazioni di illeciti e rilascio di certificati.</a:t>
          </a:r>
          <a:endParaRPr lang="en-US" sz="1600" kern="1200" dirty="0"/>
        </a:p>
      </dsp:txBody>
      <dsp:txXfrm>
        <a:off x="757886" y="4921819"/>
        <a:ext cx="5503213" cy="65617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731AF-C84C-5F48-9C48-B89D48EADFFA}" type="datetimeFigureOut">
              <a:rPr lang="it-IT" smtClean="0"/>
              <a:t>04/10/2019</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Fare clic per modificare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4F278E-E6F9-7946-83AB-F71A35FF9690}" type="slidenum">
              <a:rPr lang="it-IT" smtClean="0"/>
              <a:t>‹N›</a:t>
            </a:fld>
            <a:endParaRPr lang="it-IT" dirty="0"/>
          </a:p>
        </p:txBody>
      </p:sp>
    </p:spTree>
    <p:extLst>
      <p:ext uri="{BB962C8B-B14F-4D97-AF65-F5344CB8AC3E}">
        <p14:creationId xmlns:p14="http://schemas.microsoft.com/office/powerpoint/2010/main" val="1144673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24F278E-E6F9-7946-83AB-F71A35FF9690}" type="slidenum">
              <a:rPr lang="it-IT" smtClean="0"/>
              <a:t>1</a:t>
            </a:fld>
            <a:endParaRPr lang="it-IT" dirty="0"/>
          </a:p>
        </p:txBody>
      </p:sp>
    </p:spTree>
    <p:extLst>
      <p:ext uri="{BB962C8B-B14F-4D97-AF65-F5344CB8AC3E}">
        <p14:creationId xmlns:p14="http://schemas.microsoft.com/office/powerpoint/2010/main" val="743474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24F278E-E6F9-7946-83AB-F71A35FF9690}" type="slidenum">
              <a:rPr lang="it-IT" smtClean="0"/>
              <a:t>2</a:t>
            </a:fld>
            <a:endParaRPr lang="it-IT" dirty="0"/>
          </a:p>
        </p:txBody>
      </p:sp>
    </p:spTree>
    <p:extLst>
      <p:ext uri="{BB962C8B-B14F-4D97-AF65-F5344CB8AC3E}">
        <p14:creationId xmlns:p14="http://schemas.microsoft.com/office/powerpoint/2010/main" val="1475441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a:extLst>
              <a:ext uri="{FF2B5EF4-FFF2-40B4-BE49-F238E27FC236}">
                <a16:creationId xmlns:a16="http://schemas.microsoft.com/office/drawing/2014/main" id="{0988C551-CBB1-E248-BFCC-40A0DECCDF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egnaposto note 2">
            <a:extLst>
              <a:ext uri="{FF2B5EF4-FFF2-40B4-BE49-F238E27FC236}">
                <a16:creationId xmlns:a16="http://schemas.microsoft.com/office/drawing/2014/main" id="{CDB7D2B1-F5C2-0D4C-8131-C6F524053A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altLang="it-IT" dirty="0"/>
          </a:p>
        </p:txBody>
      </p:sp>
      <p:sp>
        <p:nvSpPr>
          <p:cNvPr id="22532" name="Segnaposto numero diapositiva 3">
            <a:extLst>
              <a:ext uri="{FF2B5EF4-FFF2-40B4-BE49-F238E27FC236}">
                <a16:creationId xmlns:a16="http://schemas.microsoft.com/office/drawing/2014/main" id="{EC45C336-74A4-DC49-869D-67976AF7AB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fld id="{B9B57823-824C-1447-AF74-9510AED52DA9}" type="slidenum">
              <a:rPr lang="it-IT" altLang="it-IT"/>
              <a:pPr/>
              <a:t>13</a:t>
            </a:fld>
            <a:endParaRPr lang="it-IT" altLang="it-IT" dirty="0"/>
          </a:p>
        </p:txBody>
      </p:sp>
    </p:spTree>
    <p:extLst>
      <p:ext uri="{BB962C8B-B14F-4D97-AF65-F5344CB8AC3E}">
        <p14:creationId xmlns:p14="http://schemas.microsoft.com/office/powerpoint/2010/main" val="70430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a:extLst>
              <a:ext uri="{FF2B5EF4-FFF2-40B4-BE49-F238E27FC236}">
                <a16:creationId xmlns:a16="http://schemas.microsoft.com/office/drawing/2014/main" id="{0988C551-CBB1-E248-BFCC-40A0DECCDF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egnaposto note 2">
            <a:extLst>
              <a:ext uri="{FF2B5EF4-FFF2-40B4-BE49-F238E27FC236}">
                <a16:creationId xmlns:a16="http://schemas.microsoft.com/office/drawing/2014/main" id="{CDB7D2B1-F5C2-0D4C-8131-C6F524053A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altLang="it-IT" dirty="0"/>
          </a:p>
        </p:txBody>
      </p:sp>
      <p:sp>
        <p:nvSpPr>
          <p:cNvPr id="22532" name="Segnaposto numero diapositiva 3">
            <a:extLst>
              <a:ext uri="{FF2B5EF4-FFF2-40B4-BE49-F238E27FC236}">
                <a16:creationId xmlns:a16="http://schemas.microsoft.com/office/drawing/2014/main" id="{EC45C336-74A4-DC49-869D-67976AF7AB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fld id="{B9B57823-824C-1447-AF74-9510AED52DA9}" type="slidenum">
              <a:rPr lang="it-IT" altLang="it-IT"/>
              <a:pPr/>
              <a:t>14</a:t>
            </a:fld>
            <a:endParaRPr lang="it-IT" altLang="it-IT" dirty="0"/>
          </a:p>
        </p:txBody>
      </p:sp>
    </p:spTree>
    <p:extLst>
      <p:ext uri="{BB962C8B-B14F-4D97-AF65-F5344CB8AC3E}">
        <p14:creationId xmlns:p14="http://schemas.microsoft.com/office/powerpoint/2010/main" val="2075443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a:extLst>
              <a:ext uri="{FF2B5EF4-FFF2-40B4-BE49-F238E27FC236}">
                <a16:creationId xmlns:a16="http://schemas.microsoft.com/office/drawing/2014/main" id="{023AE12B-4F90-4D82-966C-598A472F29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Segnaposto note 2">
            <a:extLst>
              <a:ext uri="{FF2B5EF4-FFF2-40B4-BE49-F238E27FC236}">
                <a16:creationId xmlns:a16="http://schemas.microsoft.com/office/drawing/2014/main" id="{50571548-F699-4588-A24E-09B3C13A13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it-IT" dirty="0"/>
          </a:p>
        </p:txBody>
      </p:sp>
      <p:sp>
        <p:nvSpPr>
          <p:cNvPr id="15364" name="Segnaposto numero diapositiva 3">
            <a:extLst>
              <a:ext uri="{FF2B5EF4-FFF2-40B4-BE49-F238E27FC236}">
                <a16:creationId xmlns:a16="http://schemas.microsoft.com/office/drawing/2014/main" id="{B60AFE76-EF23-4B00-8D9A-771A01371A36}"/>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rbel" panose="020B0503020204020204" pitchFamily="34" charset="0"/>
                <a:cs typeface="Arial" panose="020B0604020202020204" pitchFamily="34" charset="0"/>
              </a:defRPr>
            </a:lvl1pPr>
            <a:lvl2pPr marL="742950" indent="-285750" eaLnBrk="0" hangingPunct="0">
              <a:defRPr>
                <a:solidFill>
                  <a:schemeClr val="tx1"/>
                </a:solidFill>
                <a:latin typeface="Corbel" panose="020B0503020204020204" pitchFamily="34" charset="0"/>
                <a:cs typeface="Arial" panose="020B0604020202020204" pitchFamily="34" charset="0"/>
              </a:defRPr>
            </a:lvl2pPr>
            <a:lvl3pPr marL="1143000" indent="-228600" eaLnBrk="0" hangingPunct="0">
              <a:defRPr>
                <a:solidFill>
                  <a:schemeClr val="tx1"/>
                </a:solidFill>
                <a:latin typeface="Corbel" panose="020B0503020204020204" pitchFamily="34" charset="0"/>
                <a:cs typeface="Arial" panose="020B0604020202020204" pitchFamily="34" charset="0"/>
              </a:defRPr>
            </a:lvl3pPr>
            <a:lvl4pPr marL="1600200" indent="-228600" eaLnBrk="0" hangingPunct="0">
              <a:defRPr>
                <a:solidFill>
                  <a:schemeClr val="tx1"/>
                </a:solidFill>
                <a:latin typeface="Corbel" panose="020B0503020204020204" pitchFamily="34" charset="0"/>
                <a:cs typeface="Arial" panose="020B0604020202020204" pitchFamily="34" charset="0"/>
              </a:defRPr>
            </a:lvl4pPr>
            <a:lvl5pPr marL="2057400" indent="-228600" eaLnBrk="0" hangingPunct="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pPr eaLnBrk="1" hangingPunct="1"/>
            <a:fld id="{2CA72FDF-8BE0-41D5-8344-BFF289B4CB9D}" type="slidenum">
              <a:rPr lang="it-IT" altLang="it-IT"/>
              <a:pPr eaLnBrk="1" hangingPunct="1"/>
              <a:t>19</a:t>
            </a:fld>
            <a:endParaRPr lang="it-IT" altLang="it-IT" dirty="0"/>
          </a:p>
        </p:txBody>
      </p:sp>
    </p:spTree>
    <p:extLst>
      <p:ext uri="{BB962C8B-B14F-4D97-AF65-F5344CB8AC3E}">
        <p14:creationId xmlns:p14="http://schemas.microsoft.com/office/powerpoint/2010/main" val="4217092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a:extLst>
              <a:ext uri="{FF2B5EF4-FFF2-40B4-BE49-F238E27FC236}">
                <a16:creationId xmlns:a16="http://schemas.microsoft.com/office/drawing/2014/main" id="{C8E8D2BA-A846-484A-9FA8-19D4B48264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Segnaposto note 2">
            <a:extLst>
              <a:ext uri="{FF2B5EF4-FFF2-40B4-BE49-F238E27FC236}">
                <a16:creationId xmlns:a16="http://schemas.microsoft.com/office/drawing/2014/main" id="{CC4BA7B8-AEC1-BE4A-9BDF-6D50CF2E40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it-IT" dirty="0"/>
          </a:p>
        </p:txBody>
      </p:sp>
      <p:sp>
        <p:nvSpPr>
          <p:cNvPr id="27652" name="Segnaposto numero diapositiva 3">
            <a:extLst>
              <a:ext uri="{FF2B5EF4-FFF2-40B4-BE49-F238E27FC236}">
                <a16:creationId xmlns:a16="http://schemas.microsoft.com/office/drawing/2014/main" id="{97FCF9BC-6E11-C144-ADA6-7DB12777D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2"/>
                </a:solidFill>
                <a:latin typeface="Corbel" panose="020B0503020204020204" pitchFamily="34" charset="0"/>
              </a:defRPr>
            </a:lvl1pPr>
            <a:lvl2pPr marL="742950" indent="-285750">
              <a:spcBef>
                <a:spcPct val="30000"/>
              </a:spcBef>
              <a:defRPr sz="1200">
                <a:solidFill>
                  <a:schemeClr val="tx2"/>
                </a:solidFill>
                <a:latin typeface="Corbel" panose="020B0503020204020204" pitchFamily="34" charset="0"/>
              </a:defRPr>
            </a:lvl2pPr>
            <a:lvl3pPr marL="1143000" indent="-228600">
              <a:spcBef>
                <a:spcPct val="30000"/>
              </a:spcBef>
              <a:defRPr sz="1200">
                <a:solidFill>
                  <a:schemeClr val="tx2"/>
                </a:solidFill>
                <a:latin typeface="Corbel" panose="020B0503020204020204" pitchFamily="34" charset="0"/>
              </a:defRPr>
            </a:lvl3pPr>
            <a:lvl4pPr marL="1600200" indent="-228600">
              <a:spcBef>
                <a:spcPct val="30000"/>
              </a:spcBef>
              <a:defRPr sz="1200">
                <a:solidFill>
                  <a:schemeClr val="tx2"/>
                </a:solidFill>
                <a:latin typeface="Corbel" panose="020B0503020204020204" pitchFamily="34" charset="0"/>
              </a:defRPr>
            </a:lvl4pPr>
            <a:lvl5pPr marL="2057400" indent="-228600">
              <a:spcBef>
                <a:spcPct val="30000"/>
              </a:spcBef>
              <a:defRPr sz="1200">
                <a:solidFill>
                  <a:schemeClr val="tx2"/>
                </a:solidFill>
                <a:latin typeface="Corbel" panose="020B0503020204020204" pitchFamily="34" charset="0"/>
              </a:defRPr>
            </a:lvl5pPr>
            <a:lvl6pPr marL="2514600" indent="-228600" eaLnBrk="0" fontAlgn="base" hangingPunct="0">
              <a:spcBef>
                <a:spcPct val="30000"/>
              </a:spcBef>
              <a:spcAft>
                <a:spcPct val="0"/>
              </a:spcAft>
              <a:defRPr sz="1200">
                <a:solidFill>
                  <a:schemeClr val="tx2"/>
                </a:solidFill>
                <a:latin typeface="Corbel" panose="020B0503020204020204" pitchFamily="34" charset="0"/>
              </a:defRPr>
            </a:lvl6pPr>
            <a:lvl7pPr marL="2971800" indent="-228600" eaLnBrk="0" fontAlgn="base" hangingPunct="0">
              <a:spcBef>
                <a:spcPct val="30000"/>
              </a:spcBef>
              <a:spcAft>
                <a:spcPct val="0"/>
              </a:spcAft>
              <a:defRPr sz="1200">
                <a:solidFill>
                  <a:schemeClr val="tx2"/>
                </a:solidFill>
                <a:latin typeface="Corbel" panose="020B0503020204020204" pitchFamily="34" charset="0"/>
              </a:defRPr>
            </a:lvl7pPr>
            <a:lvl8pPr marL="3429000" indent="-228600" eaLnBrk="0" fontAlgn="base" hangingPunct="0">
              <a:spcBef>
                <a:spcPct val="30000"/>
              </a:spcBef>
              <a:spcAft>
                <a:spcPct val="0"/>
              </a:spcAft>
              <a:defRPr sz="1200">
                <a:solidFill>
                  <a:schemeClr val="tx2"/>
                </a:solidFill>
                <a:latin typeface="Corbel" panose="020B0503020204020204" pitchFamily="34" charset="0"/>
              </a:defRPr>
            </a:lvl8pPr>
            <a:lvl9pPr marL="3886200" indent="-228600" eaLnBrk="0" fontAlgn="base" hangingPunct="0">
              <a:spcBef>
                <a:spcPct val="30000"/>
              </a:spcBef>
              <a:spcAft>
                <a:spcPct val="0"/>
              </a:spcAft>
              <a:defRPr sz="1200">
                <a:solidFill>
                  <a:schemeClr val="tx2"/>
                </a:solidFill>
                <a:latin typeface="Corbel" panose="020B0503020204020204" pitchFamily="34" charset="0"/>
              </a:defRPr>
            </a:lvl9pPr>
          </a:lstStyle>
          <a:p>
            <a:pPr>
              <a:spcBef>
                <a:spcPct val="0"/>
              </a:spcBef>
            </a:pPr>
            <a:fld id="{CA35EB4C-751E-1645-8F4A-FC7BD3E2BBF2}" type="slidenum">
              <a:rPr lang="it-IT" altLang="it-IT">
                <a:solidFill>
                  <a:schemeClr val="tx1"/>
                </a:solidFill>
              </a:rPr>
              <a:pPr>
                <a:spcBef>
                  <a:spcPct val="0"/>
                </a:spcBef>
              </a:pPr>
              <a:t>20</a:t>
            </a:fld>
            <a:endParaRPr lang="it-IT" altLang="it-IT" dirty="0">
              <a:solidFill>
                <a:schemeClr val="tx1"/>
              </a:solidFill>
            </a:endParaRPr>
          </a:p>
        </p:txBody>
      </p:sp>
    </p:spTree>
    <p:extLst>
      <p:ext uri="{BB962C8B-B14F-4D97-AF65-F5344CB8AC3E}">
        <p14:creationId xmlns:p14="http://schemas.microsoft.com/office/powerpoint/2010/main" val="3194715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immagine diapositiva 1">
            <a:extLst>
              <a:ext uri="{FF2B5EF4-FFF2-40B4-BE49-F238E27FC236}">
                <a16:creationId xmlns:a16="http://schemas.microsoft.com/office/drawing/2014/main" id="{7C727D4C-B83E-47BE-940F-664EE31624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Segnaposto note 2">
            <a:extLst>
              <a:ext uri="{FF2B5EF4-FFF2-40B4-BE49-F238E27FC236}">
                <a16:creationId xmlns:a16="http://schemas.microsoft.com/office/drawing/2014/main" id="{3DB78A68-7DCA-4FB9-BC45-C764312136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it-IT" dirty="0"/>
          </a:p>
        </p:txBody>
      </p:sp>
      <p:sp>
        <p:nvSpPr>
          <p:cNvPr id="14340" name="Segnaposto numero diapositiva 3">
            <a:extLst>
              <a:ext uri="{FF2B5EF4-FFF2-40B4-BE49-F238E27FC236}">
                <a16:creationId xmlns:a16="http://schemas.microsoft.com/office/drawing/2014/main" id="{ED91A61A-8F51-46B9-AD6E-8498EC51D1A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rbel" panose="020B0503020204020204" pitchFamily="34" charset="0"/>
                <a:cs typeface="Arial" panose="020B0604020202020204" pitchFamily="34" charset="0"/>
              </a:defRPr>
            </a:lvl1pPr>
            <a:lvl2pPr marL="742950" indent="-285750" eaLnBrk="0" hangingPunct="0">
              <a:defRPr>
                <a:solidFill>
                  <a:schemeClr val="tx1"/>
                </a:solidFill>
                <a:latin typeface="Corbel" panose="020B0503020204020204" pitchFamily="34" charset="0"/>
                <a:cs typeface="Arial" panose="020B0604020202020204" pitchFamily="34" charset="0"/>
              </a:defRPr>
            </a:lvl2pPr>
            <a:lvl3pPr marL="1143000" indent="-228600" eaLnBrk="0" hangingPunct="0">
              <a:defRPr>
                <a:solidFill>
                  <a:schemeClr val="tx1"/>
                </a:solidFill>
                <a:latin typeface="Corbel" panose="020B0503020204020204" pitchFamily="34" charset="0"/>
                <a:cs typeface="Arial" panose="020B0604020202020204" pitchFamily="34" charset="0"/>
              </a:defRPr>
            </a:lvl3pPr>
            <a:lvl4pPr marL="1600200" indent="-228600" eaLnBrk="0" hangingPunct="0">
              <a:defRPr>
                <a:solidFill>
                  <a:schemeClr val="tx1"/>
                </a:solidFill>
                <a:latin typeface="Corbel" panose="020B0503020204020204" pitchFamily="34" charset="0"/>
                <a:cs typeface="Arial" panose="020B0604020202020204" pitchFamily="34" charset="0"/>
              </a:defRPr>
            </a:lvl4pPr>
            <a:lvl5pPr marL="2057400" indent="-228600" eaLnBrk="0" hangingPunct="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pPr eaLnBrk="1" hangingPunct="1"/>
            <a:fld id="{D5738808-6EFD-43EB-B06B-AD6D2E7B3AB7}" type="slidenum">
              <a:rPr lang="it-IT" altLang="it-IT"/>
              <a:pPr eaLnBrk="1" hangingPunct="1"/>
              <a:t>22</a:t>
            </a:fld>
            <a:endParaRPr lang="it-IT" altLang="it-IT" dirty="0"/>
          </a:p>
        </p:txBody>
      </p:sp>
    </p:spTree>
    <p:extLst>
      <p:ext uri="{BB962C8B-B14F-4D97-AF65-F5344CB8AC3E}">
        <p14:creationId xmlns:p14="http://schemas.microsoft.com/office/powerpoint/2010/main" val="2202280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977412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smtClean="0"/>
              <a:pPr/>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93289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smtClean="0"/>
              <a:pPr/>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959024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smtClean="0"/>
              <a:pPr/>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866338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smtClean="0"/>
              <a:pPr/>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614714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smtClean="0"/>
              <a:pPr/>
              <a:t>10/4/2019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662744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smtClean="0"/>
              <a:pPr/>
              <a:t>10/4/2019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628010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395339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8A87A34-81AB-432B-8DAE-1953F412C126}" type="datetimeFigureOut">
              <a:rPr lang="en-US" smtClean="0"/>
              <a:pPr/>
              <a:t>10/4/2019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579772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439619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8A87A34-81AB-432B-8DAE-1953F412C126}"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72072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91741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0322" y="3030008"/>
            <a:ext cx="4698355" cy="290617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594123" y="3030008"/>
            <a:ext cx="4700059" cy="290617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10/4/2019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75364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1733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A87A34-81AB-432B-8DAE-1953F412C126}" type="datetimeFigureOut">
              <a:rPr lang="en-US" smtClean="0"/>
              <a:t>10/4/2019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03832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smtClean="0"/>
              <a:pPr/>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03575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smtClean="0"/>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611108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10/4/2019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42476501"/>
      </p:ext>
    </p:extLst>
  </p:cSld>
  <p:clrMap bg1="dk1" tx1="lt1" bg2="dk2"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11.jpg"/><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1.jpg"/><Relationship Id="rId4" Type="http://schemas.openxmlformats.org/officeDocument/2006/relationships/diagramLayout" Target="../diagrams/layout7.xm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jpg"/><Relationship Id="rId7" Type="http://schemas.openxmlformats.org/officeDocument/2006/relationships/diagramData" Target="../diagrams/data1.xml"/><Relationship Id="rId12"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g"/><Relationship Id="rId11" Type="http://schemas.microsoft.com/office/2007/relationships/diagramDrawing" Target="../diagrams/drawing1.xml"/><Relationship Id="rId5" Type="http://schemas.openxmlformats.org/officeDocument/2006/relationships/image" Target="../media/image7.jpg"/><Relationship Id="rId10" Type="http://schemas.openxmlformats.org/officeDocument/2006/relationships/diagramColors" Target="../diagrams/colors1.xml"/><Relationship Id="rId4" Type="http://schemas.openxmlformats.org/officeDocument/2006/relationships/image" Target="../media/image6.jpg"/><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1.jp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24.xml.rels><?xml version="1.0" encoding="UTF-8" standalone="yes"?>
<Relationships xmlns="http://schemas.openxmlformats.org/package/2006/relationships"><Relationship Id="rId3" Type="http://schemas.openxmlformats.org/officeDocument/2006/relationships/hyperlink" Target="http://www.inipec.gov.it/riferimento-normativo" TargetMode="External"/><Relationship Id="rId2" Type="http://schemas.openxmlformats.org/officeDocument/2006/relationships/hyperlink" Target="http://www.normattiva.it/uri-res/N2Ls?urn:nir:stato:decreto.legge:2016-10-22;193!vig=" TargetMode="Externa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51.png"/><Relationship Id="rId4" Type="http://schemas.openxmlformats.org/officeDocument/2006/relationships/hyperlink" Target="https://www.inipec.gov.it/cerca-pec" TargetMode="Externa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1.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3" Type="http://schemas.openxmlformats.org/officeDocument/2006/relationships/hyperlink" Target="http://www.tsrm-more.it/" TargetMode="External"/><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diagramLayout" Target="../diagrams/layout2.xml"/><Relationship Id="rId7" Type="http://schemas.openxmlformats.org/officeDocument/2006/relationships/image" Target="../media/image11.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1.jpg"/><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tiff"/><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Layout" Target="../diagrams/layout4.xml"/><Relationship Id="rId7" Type="http://schemas.openxmlformats.org/officeDocument/2006/relationships/image" Target="../media/image21.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BA0209-5E73-E247-BFF1-4D900FA63C44}"/>
              </a:ext>
            </a:extLst>
          </p:cNvPr>
          <p:cNvSpPr>
            <a:spLocks noGrp="1"/>
          </p:cNvSpPr>
          <p:nvPr>
            <p:ph type="ctrTitle"/>
          </p:nvPr>
        </p:nvSpPr>
        <p:spPr>
          <a:xfrm>
            <a:off x="452459" y="1517453"/>
            <a:ext cx="11739541" cy="2409132"/>
          </a:xfrm>
        </p:spPr>
        <p:txBody>
          <a:bodyPr>
            <a:noAutofit/>
            <a:scene3d>
              <a:camera prst="orthographicFront"/>
              <a:lightRig rig="threePt" dir="t"/>
            </a:scene3d>
            <a:sp3d extrusionH="57150">
              <a:bevelT w="38100" h="38100"/>
            </a:sp3d>
          </a:bodyPr>
          <a:lstStyle/>
          <a:p>
            <a:r>
              <a:rPr lang="it-IT" sz="3600" b="1" i="1" dirty="0">
                <a:ln w="0"/>
                <a:gradFill flip="none" rotWithShape="1">
                  <a:gsLst>
                    <a:gs pos="0">
                      <a:schemeClr val="tx1">
                        <a:lumMod val="65000"/>
                        <a:tint val="66000"/>
                        <a:satMod val="160000"/>
                      </a:schemeClr>
                    </a:gs>
                    <a:gs pos="50000">
                      <a:schemeClr val="tx1">
                        <a:lumMod val="65000"/>
                        <a:tint val="44500"/>
                        <a:satMod val="160000"/>
                      </a:schemeClr>
                    </a:gs>
                    <a:gs pos="100000">
                      <a:schemeClr val="tx1">
                        <a:lumMod val="65000"/>
                        <a:tint val="23500"/>
                        <a:satMod val="160000"/>
                      </a:schemeClr>
                    </a:gs>
                  </a:gsLst>
                  <a:lin ang="18900000" scaled="1"/>
                  <a:tileRect/>
                </a:gradFill>
                <a:effectLst>
                  <a:innerShdw blurRad="63500" dist="50800">
                    <a:prstClr val="black">
                      <a:alpha val="50000"/>
                    </a:prstClr>
                  </a:innerShdw>
                </a:effectLst>
                <a:latin typeface="Helvetica Light Oblique" panose="020B0403020202020204" pitchFamily="34" charset="0"/>
              </a:rPr>
              <a:t>Il Nuovo Ordine Multiprofessionale   TSRM e PSTRP</a:t>
            </a:r>
          </a:p>
        </p:txBody>
      </p:sp>
      <p:sp>
        <p:nvSpPr>
          <p:cNvPr id="3" name="Sottotitolo 2">
            <a:extLst>
              <a:ext uri="{FF2B5EF4-FFF2-40B4-BE49-F238E27FC236}">
                <a16:creationId xmlns:a16="http://schemas.microsoft.com/office/drawing/2014/main" id="{5B037FB5-F5F0-0442-B26B-04DCC4485AEC}"/>
              </a:ext>
            </a:extLst>
          </p:cNvPr>
          <p:cNvSpPr>
            <a:spLocks noGrp="1"/>
          </p:cNvSpPr>
          <p:nvPr>
            <p:ph type="subTitle" idx="1"/>
          </p:nvPr>
        </p:nvSpPr>
        <p:spPr>
          <a:xfrm>
            <a:off x="680322" y="4868214"/>
            <a:ext cx="8133478" cy="972094"/>
          </a:xfrm>
        </p:spPr>
        <p:txBody>
          <a:bodyPr>
            <a:normAutofit/>
          </a:bodyPr>
          <a:lstStyle/>
          <a:p>
            <a:r>
              <a:rPr lang="it-IT" sz="1800" i="1" dirty="0"/>
              <a:t>Dott.TSRM Cocchi Dario - Consigliere Direttivo Ordine TSRM PSTRP Mo-Re </a:t>
            </a:r>
          </a:p>
          <a:p>
            <a:r>
              <a:rPr lang="it-IT" sz="1800" i="1" dirty="0"/>
              <a:t>Dott. TSRM Boschini Mirko – Segretario Ordine</a:t>
            </a:r>
          </a:p>
        </p:txBody>
      </p:sp>
      <p:pic>
        <p:nvPicPr>
          <p:cNvPr id="5" name="Immagine 4">
            <a:extLst>
              <a:ext uri="{FF2B5EF4-FFF2-40B4-BE49-F238E27FC236}">
                <a16:creationId xmlns:a16="http://schemas.microsoft.com/office/drawing/2014/main" id="{8D17E6D5-9D91-BC4B-BA49-C5C2313EFC1E}"/>
              </a:ext>
            </a:extLst>
          </p:cNvPr>
          <p:cNvPicPr>
            <a:picLocks noChangeAspect="1"/>
          </p:cNvPicPr>
          <p:nvPr/>
        </p:nvPicPr>
        <p:blipFill>
          <a:blip r:embed="rId3"/>
          <a:stretch>
            <a:fillRect/>
          </a:stretch>
        </p:blipFill>
        <p:spPr>
          <a:xfrm>
            <a:off x="-6352" y="0"/>
            <a:ext cx="4960258" cy="1247549"/>
          </a:xfrm>
          <a:prstGeom prst="rect">
            <a:avLst/>
          </a:prstGeom>
          <a:ln>
            <a:noFill/>
          </a:ln>
          <a:effectLst>
            <a:outerShdw blurRad="76200" dist="63500" dir="5040000" algn="tl" rotWithShape="0">
              <a:srgbClr val="000000">
                <a:alpha val="41000"/>
              </a:srgbClr>
            </a:outerShdw>
          </a:effectLst>
        </p:spPr>
      </p:pic>
      <p:sp>
        <p:nvSpPr>
          <p:cNvPr id="9" name="CasellaDiTesto 8">
            <a:extLst>
              <a:ext uri="{FF2B5EF4-FFF2-40B4-BE49-F238E27FC236}">
                <a16:creationId xmlns:a16="http://schemas.microsoft.com/office/drawing/2014/main" id="{26762941-8BAC-564B-83F7-6A7F0ACC9FBB}"/>
              </a:ext>
            </a:extLst>
          </p:cNvPr>
          <p:cNvSpPr txBox="1"/>
          <p:nvPr/>
        </p:nvSpPr>
        <p:spPr>
          <a:xfrm>
            <a:off x="9315384" y="4709482"/>
            <a:ext cx="2669770" cy="923330"/>
          </a:xfrm>
          <a:prstGeom prst="rect">
            <a:avLst/>
          </a:prstGeom>
          <a:noFill/>
        </p:spPr>
        <p:txBody>
          <a:bodyPr wrap="none" rtlCol="0">
            <a:spAutoFit/>
          </a:bodyPr>
          <a:lstStyle/>
          <a:p>
            <a:pPr algn="r"/>
            <a:r>
              <a:rPr lang="it-IT" dirty="0"/>
              <a:t>5 ottobre 2019</a:t>
            </a:r>
          </a:p>
          <a:p>
            <a:pPr algn="r"/>
            <a:endParaRPr lang="it-IT" dirty="0"/>
          </a:p>
          <a:p>
            <a:pPr algn="r"/>
            <a:r>
              <a:rPr lang="it-IT" dirty="0"/>
              <a:t>Tecnopolo Reggio Emilia</a:t>
            </a:r>
          </a:p>
        </p:txBody>
      </p:sp>
    </p:spTree>
    <p:extLst>
      <p:ext uri="{BB962C8B-B14F-4D97-AF65-F5344CB8AC3E}">
        <p14:creationId xmlns:p14="http://schemas.microsoft.com/office/powerpoint/2010/main" val="3298004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4C7103-5F4D-824C-91C1-4A93E1725D3B}"/>
              </a:ext>
            </a:extLst>
          </p:cNvPr>
          <p:cNvSpPr>
            <a:spLocks noGrp="1"/>
          </p:cNvSpPr>
          <p:nvPr>
            <p:ph type="title"/>
          </p:nvPr>
        </p:nvSpPr>
        <p:spPr/>
        <p:txBody>
          <a:bodyPr/>
          <a:lstStyle/>
          <a:p>
            <a:r>
              <a:rPr lang="it-IT" dirty="0"/>
              <a:t>L’Ordine TSRM PSTRP: L’Architettura</a:t>
            </a:r>
          </a:p>
        </p:txBody>
      </p:sp>
      <p:sp>
        <p:nvSpPr>
          <p:cNvPr id="4" name="Segnaposto testo 3">
            <a:extLst>
              <a:ext uri="{FF2B5EF4-FFF2-40B4-BE49-F238E27FC236}">
                <a16:creationId xmlns:a16="http://schemas.microsoft.com/office/drawing/2014/main" id="{8BED64A5-CA49-6F4E-9706-892ECA6C25C7}"/>
              </a:ext>
            </a:extLst>
          </p:cNvPr>
          <p:cNvSpPr>
            <a:spLocks noGrp="1"/>
          </p:cNvSpPr>
          <p:nvPr>
            <p:ph type="body" idx="1"/>
          </p:nvPr>
        </p:nvSpPr>
        <p:spPr>
          <a:xfrm>
            <a:off x="680319" y="2085255"/>
            <a:ext cx="4472327" cy="693135"/>
          </a:xfrm>
        </p:spPr>
        <p:txBody>
          <a:bodyPr/>
          <a:lstStyle/>
          <a:p>
            <a:pPr algn="ctr"/>
            <a:r>
              <a:rPr lang="it-IT" dirty="0"/>
              <a:t>Ordine LOCALE</a:t>
            </a:r>
          </a:p>
        </p:txBody>
      </p:sp>
      <p:graphicFrame>
        <p:nvGraphicFramePr>
          <p:cNvPr id="9" name="Segnaposto contenuto 8">
            <a:extLst>
              <a:ext uri="{FF2B5EF4-FFF2-40B4-BE49-F238E27FC236}">
                <a16:creationId xmlns:a16="http://schemas.microsoft.com/office/drawing/2014/main" id="{ACB8DF0D-324A-8E4E-8016-E267BB897FF2}"/>
              </a:ext>
            </a:extLst>
          </p:cNvPr>
          <p:cNvGraphicFramePr>
            <a:graphicFrameLocks noGrp="1"/>
          </p:cNvGraphicFramePr>
          <p:nvPr>
            <p:ph sz="half" idx="2"/>
            <p:extLst>
              <p:ext uri="{D42A27DB-BD31-4B8C-83A1-F6EECF244321}">
                <p14:modId xmlns:p14="http://schemas.microsoft.com/office/powerpoint/2010/main" val="1710425982"/>
              </p:ext>
            </p:extLst>
          </p:nvPr>
        </p:nvGraphicFramePr>
        <p:xfrm>
          <a:off x="516748" y="3199646"/>
          <a:ext cx="5212576" cy="3339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egnaposto testo 5">
            <a:extLst>
              <a:ext uri="{FF2B5EF4-FFF2-40B4-BE49-F238E27FC236}">
                <a16:creationId xmlns:a16="http://schemas.microsoft.com/office/drawing/2014/main" id="{AEE9E5E5-4775-DC4E-A2F2-454CF9B46C2D}"/>
              </a:ext>
            </a:extLst>
          </p:cNvPr>
          <p:cNvSpPr>
            <a:spLocks noGrp="1"/>
          </p:cNvSpPr>
          <p:nvPr>
            <p:ph type="body" sz="quarter" idx="3"/>
          </p:nvPr>
        </p:nvSpPr>
        <p:spPr>
          <a:xfrm>
            <a:off x="6202926" y="2086314"/>
            <a:ext cx="4474028" cy="692076"/>
          </a:xfrm>
        </p:spPr>
        <p:txBody>
          <a:bodyPr/>
          <a:lstStyle/>
          <a:p>
            <a:pPr algn="ctr"/>
            <a:r>
              <a:rPr lang="it-IT" dirty="0"/>
              <a:t>Federazione NAZIONALE</a:t>
            </a:r>
          </a:p>
        </p:txBody>
      </p:sp>
      <p:graphicFrame>
        <p:nvGraphicFramePr>
          <p:cNvPr id="8" name="Segnaposto contenuto 7">
            <a:extLst>
              <a:ext uri="{FF2B5EF4-FFF2-40B4-BE49-F238E27FC236}">
                <a16:creationId xmlns:a16="http://schemas.microsoft.com/office/drawing/2014/main" id="{A6A08085-2D34-1A46-9C8F-6926F652A564}"/>
              </a:ext>
            </a:extLst>
          </p:cNvPr>
          <p:cNvGraphicFramePr>
            <a:graphicFrameLocks noGrp="1"/>
          </p:cNvGraphicFramePr>
          <p:nvPr>
            <p:ph sz="quarter" idx="4"/>
            <p:extLst>
              <p:ext uri="{D42A27DB-BD31-4B8C-83A1-F6EECF244321}">
                <p14:modId xmlns:p14="http://schemas.microsoft.com/office/powerpoint/2010/main" val="3962238919"/>
              </p:ext>
            </p:extLst>
          </p:nvPr>
        </p:nvGraphicFramePr>
        <p:xfrm>
          <a:off x="6202926" y="3220157"/>
          <a:ext cx="5212576" cy="33393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0" name="Gruppo 9">
            <a:extLst>
              <a:ext uri="{FF2B5EF4-FFF2-40B4-BE49-F238E27FC236}">
                <a16:creationId xmlns:a16="http://schemas.microsoft.com/office/drawing/2014/main" id="{1014D1FA-833C-4541-8F0A-583F3DEB3EAA}"/>
              </a:ext>
            </a:extLst>
          </p:cNvPr>
          <p:cNvGrpSpPr/>
          <p:nvPr/>
        </p:nvGrpSpPr>
        <p:grpSpPr>
          <a:xfrm>
            <a:off x="8979724" y="5998376"/>
            <a:ext cx="3212276" cy="853873"/>
            <a:chOff x="8979724" y="6004127"/>
            <a:chExt cx="3212276" cy="853873"/>
          </a:xfrm>
        </p:grpSpPr>
        <p:pic>
          <p:nvPicPr>
            <p:cNvPr id="11" name="Immagine 10">
              <a:extLst>
                <a:ext uri="{FF2B5EF4-FFF2-40B4-BE49-F238E27FC236}">
                  <a16:creationId xmlns:a16="http://schemas.microsoft.com/office/drawing/2014/main" id="{4AD22B12-9C5B-DF4A-BA0A-F814883D0C41}"/>
                </a:ext>
              </a:extLst>
            </p:cNvPr>
            <p:cNvPicPr>
              <a:picLocks noChangeAspect="1"/>
            </p:cNvPicPr>
            <p:nvPr/>
          </p:nvPicPr>
          <p:blipFill>
            <a:blip r:embed="rId12"/>
            <a:stretch>
              <a:fillRect/>
            </a:stretch>
          </p:blipFill>
          <p:spPr>
            <a:xfrm>
              <a:off x="11349512" y="6004127"/>
              <a:ext cx="842488" cy="853873"/>
            </a:xfrm>
            <a:prstGeom prst="rect">
              <a:avLst/>
            </a:prstGeom>
          </p:spPr>
        </p:pic>
        <p:sp>
          <p:nvSpPr>
            <p:cNvPr id="12" name="CasellaDiTesto 11">
              <a:extLst>
                <a:ext uri="{FF2B5EF4-FFF2-40B4-BE49-F238E27FC236}">
                  <a16:creationId xmlns:a16="http://schemas.microsoft.com/office/drawing/2014/main" id="{3E1EFCB3-624E-6943-8F8E-082A6B96F701}"/>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grpSp>
        <p:nvGrpSpPr>
          <p:cNvPr id="13" name="Gruppo 12">
            <a:extLst>
              <a:ext uri="{FF2B5EF4-FFF2-40B4-BE49-F238E27FC236}">
                <a16:creationId xmlns:a16="http://schemas.microsoft.com/office/drawing/2014/main" id="{45B89A7E-6E5E-6D4E-9FA6-5CE4227A923E}"/>
              </a:ext>
            </a:extLst>
          </p:cNvPr>
          <p:cNvGrpSpPr/>
          <p:nvPr/>
        </p:nvGrpSpPr>
        <p:grpSpPr>
          <a:xfrm>
            <a:off x="2861681" y="4689231"/>
            <a:ext cx="2179242" cy="1093391"/>
            <a:chOff x="2355834" y="1257252"/>
            <a:chExt cx="2170595" cy="1234467"/>
          </a:xfrm>
        </p:grpSpPr>
        <p:sp>
          <p:nvSpPr>
            <p:cNvPr id="14" name="Rettangolo con angoli arrotondati 13">
              <a:extLst>
                <a:ext uri="{FF2B5EF4-FFF2-40B4-BE49-F238E27FC236}">
                  <a16:creationId xmlns:a16="http://schemas.microsoft.com/office/drawing/2014/main" id="{B5E45939-2377-5A41-BCDE-286B64BDDFD8}"/>
                </a:ext>
              </a:extLst>
            </p:cNvPr>
            <p:cNvSpPr/>
            <p:nvPr/>
          </p:nvSpPr>
          <p:spPr>
            <a:xfrm>
              <a:off x="2355834" y="1257252"/>
              <a:ext cx="2170595" cy="1234467"/>
            </a:xfrm>
            <a:prstGeom prst="round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CasellaDiTesto 14">
              <a:extLst>
                <a:ext uri="{FF2B5EF4-FFF2-40B4-BE49-F238E27FC236}">
                  <a16:creationId xmlns:a16="http://schemas.microsoft.com/office/drawing/2014/main" id="{DC105F79-BEFD-6E4E-847C-ED7FD1969FF0}"/>
                </a:ext>
              </a:extLst>
            </p:cNvPr>
            <p:cNvSpPr txBox="1"/>
            <p:nvPr/>
          </p:nvSpPr>
          <p:spPr>
            <a:xfrm>
              <a:off x="2416096" y="1317514"/>
              <a:ext cx="2050071" cy="11139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t>Commissioni d’Albo</a:t>
              </a:r>
            </a:p>
          </p:txBody>
        </p:sp>
      </p:grpSp>
      <p:grpSp>
        <p:nvGrpSpPr>
          <p:cNvPr id="16" name="Gruppo 15">
            <a:extLst>
              <a:ext uri="{FF2B5EF4-FFF2-40B4-BE49-F238E27FC236}">
                <a16:creationId xmlns:a16="http://schemas.microsoft.com/office/drawing/2014/main" id="{4BF036F3-D05E-194E-9058-506743F2AD3A}"/>
              </a:ext>
            </a:extLst>
          </p:cNvPr>
          <p:cNvGrpSpPr/>
          <p:nvPr/>
        </p:nvGrpSpPr>
        <p:grpSpPr>
          <a:xfrm>
            <a:off x="8547859" y="4868773"/>
            <a:ext cx="2170595" cy="960749"/>
            <a:chOff x="2355834" y="1636022"/>
            <a:chExt cx="2170595" cy="960749"/>
          </a:xfrm>
        </p:grpSpPr>
        <p:sp>
          <p:nvSpPr>
            <p:cNvPr id="17" name="Rettangolo con angoli arrotondati 16">
              <a:extLst>
                <a:ext uri="{FF2B5EF4-FFF2-40B4-BE49-F238E27FC236}">
                  <a16:creationId xmlns:a16="http://schemas.microsoft.com/office/drawing/2014/main" id="{630AEFA4-2365-5B46-8574-FFF4F8C1DF5D}"/>
                </a:ext>
              </a:extLst>
            </p:cNvPr>
            <p:cNvSpPr/>
            <p:nvPr/>
          </p:nvSpPr>
          <p:spPr>
            <a:xfrm>
              <a:off x="2355834" y="1636022"/>
              <a:ext cx="2170595" cy="960749"/>
            </a:xfrm>
            <a:prstGeom prst="round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CasellaDiTesto 17">
              <a:extLst>
                <a:ext uri="{FF2B5EF4-FFF2-40B4-BE49-F238E27FC236}">
                  <a16:creationId xmlns:a16="http://schemas.microsoft.com/office/drawing/2014/main" id="{8073A285-A59F-9A42-BEBB-02A31D64B517}"/>
                </a:ext>
              </a:extLst>
            </p:cNvPr>
            <p:cNvSpPr txBox="1"/>
            <p:nvPr/>
          </p:nvSpPr>
          <p:spPr>
            <a:xfrm>
              <a:off x="2402734" y="1682922"/>
              <a:ext cx="2076795" cy="8669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t>Commissioni D’albo</a:t>
              </a:r>
            </a:p>
          </p:txBody>
        </p:sp>
      </p:grpSp>
    </p:spTree>
    <p:extLst>
      <p:ext uri="{BB962C8B-B14F-4D97-AF65-F5344CB8AC3E}">
        <p14:creationId xmlns:p14="http://schemas.microsoft.com/office/powerpoint/2010/main" val="176406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503958-4B95-FD4D-BFDD-829267717BDC}"/>
              </a:ext>
            </a:extLst>
          </p:cNvPr>
          <p:cNvSpPr>
            <a:spLocks noGrp="1"/>
          </p:cNvSpPr>
          <p:nvPr>
            <p:ph type="title"/>
          </p:nvPr>
        </p:nvSpPr>
        <p:spPr>
          <a:xfrm>
            <a:off x="680321" y="753228"/>
            <a:ext cx="4136123" cy="1080938"/>
          </a:xfrm>
        </p:spPr>
        <p:txBody>
          <a:bodyPr>
            <a:normAutofit/>
          </a:bodyPr>
          <a:lstStyle/>
          <a:p>
            <a:r>
              <a:rPr lang="it-IT" sz="2400" dirty="0"/>
              <a:t>L’Ordine TSRM PSTRP: L’Architettura</a:t>
            </a:r>
          </a:p>
        </p:txBody>
      </p:sp>
      <p:pic>
        <p:nvPicPr>
          <p:cNvPr id="6" name="Segnaposto contenuto 5">
            <a:extLst>
              <a:ext uri="{FF2B5EF4-FFF2-40B4-BE49-F238E27FC236}">
                <a16:creationId xmlns:a16="http://schemas.microsoft.com/office/drawing/2014/main" id="{EB3DBF9C-EAF4-654F-82A1-69CCA011B7C5}"/>
              </a:ext>
            </a:extLst>
          </p:cNvPr>
          <p:cNvPicPr>
            <a:picLocks noGrp="1" noChangeAspect="1"/>
          </p:cNvPicPr>
          <p:nvPr>
            <p:ph idx="1"/>
          </p:nvPr>
        </p:nvPicPr>
        <p:blipFill rotWithShape="1">
          <a:blip r:embed="rId2"/>
          <a:srcRect r="2209"/>
          <a:stretch/>
        </p:blipFill>
        <p:spPr>
          <a:xfrm>
            <a:off x="240139" y="4588368"/>
            <a:ext cx="4715912" cy="1516404"/>
          </a:xfrm>
        </p:spPr>
      </p:pic>
      <p:pic>
        <p:nvPicPr>
          <p:cNvPr id="25" name="Content Placeholder 3">
            <a:extLst>
              <a:ext uri="{FF2B5EF4-FFF2-40B4-BE49-F238E27FC236}">
                <a16:creationId xmlns:a16="http://schemas.microsoft.com/office/drawing/2014/main" id="{78974422-9F11-7E43-91BF-136F7DBFF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439" t="7474" r="25764" b="50150"/>
          <a:stretch>
            <a:fillRect/>
          </a:stretch>
        </p:blipFill>
        <p:spPr>
          <a:xfrm>
            <a:off x="5276090" y="1251201"/>
            <a:ext cx="6269479" cy="4355598"/>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magine 9" descr="Immagine che contiene testo&#10;&#10;Descrizione generata automaticamente">
            <a:extLst>
              <a:ext uri="{FF2B5EF4-FFF2-40B4-BE49-F238E27FC236}">
                <a16:creationId xmlns:a16="http://schemas.microsoft.com/office/drawing/2014/main" id="{CA9DA702-DB46-254F-892D-0719DBD4448C}"/>
              </a:ext>
            </a:extLst>
          </p:cNvPr>
          <p:cNvPicPr>
            <a:picLocks noChangeAspect="1"/>
          </p:cNvPicPr>
          <p:nvPr/>
        </p:nvPicPr>
        <p:blipFill>
          <a:blip r:embed="rId4"/>
          <a:stretch>
            <a:fillRect/>
          </a:stretch>
        </p:blipFill>
        <p:spPr>
          <a:xfrm>
            <a:off x="240138" y="2155768"/>
            <a:ext cx="4717435" cy="2078077"/>
          </a:xfrm>
          <a:prstGeom prst="rect">
            <a:avLst/>
          </a:prstGeom>
        </p:spPr>
      </p:pic>
      <p:cxnSp>
        <p:nvCxnSpPr>
          <p:cNvPr id="15" name="Connettore 1 14">
            <a:extLst>
              <a:ext uri="{FF2B5EF4-FFF2-40B4-BE49-F238E27FC236}">
                <a16:creationId xmlns:a16="http://schemas.microsoft.com/office/drawing/2014/main" id="{7907C3CC-6C41-7D43-8B61-03C55B7EFCCB}"/>
              </a:ext>
            </a:extLst>
          </p:cNvPr>
          <p:cNvCxnSpPr>
            <a:cxnSpLocks/>
          </p:cNvCxnSpPr>
          <p:nvPr/>
        </p:nvCxnSpPr>
        <p:spPr>
          <a:xfrm>
            <a:off x="3727048" y="3622876"/>
            <a:ext cx="912008"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35" name="Connettore 1 34">
            <a:extLst>
              <a:ext uri="{FF2B5EF4-FFF2-40B4-BE49-F238E27FC236}">
                <a16:creationId xmlns:a16="http://schemas.microsoft.com/office/drawing/2014/main" id="{8E8CB987-B5C9-7743-B963-D4B3ECDB0A93}"/>
              </a:ext>
            </a:extLst>
          </p:cNvPr>
          <p:cNvCxnSpPr>
            <a:cxnSpLocks/>
          </p:cNvCxnSpPr>
          <p:nvPr/>
        </p:nvCxnSpPr>
        <p:spPr>
          <a:xfrm>
            <a:off x="578734" y="3705827"/>
            <a:ext cx="925512"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37" name="Connettore 1 36">
            <a:extLst>
              <a:ext uri="{FF2B5EF4-FFF2-40B4-BE49-F238E27FC236}">
                <a16:creationId xmlns:a16="http://schemas.microsoft.com/office/drawing/2014/main" id="{92300F52-3F83-EC43-966F-DB58A3E44CF7}"/>
              </a:ext>
            </a:extLst>
          </p:cNvPr>
          <p:cNvCxnSpPr>
            <a:cxnSpLocks/>
          </p:cNvCxnSpPr>
          <p:nvPr/>
        </p:nvCxnSpPr>
        <p:spPr>
          <a:xfrm>
            <a:off x="3161818" y="3833149"/>
            <a:ext cx="912008"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42" name="Connettore 1 41">
            <a:extLst>
              <a:ext uri="{FF2B5EF4-FFF2-40B4-BE49-F238E27FC236}">
                <a16:creationId xmlns:a16="http://schemas.microsoft.com/office/drawing/2014/main" id="{C6FACD14-2664-2F4C-88B4-F26A7FC5AD2E}"/>
              </a:ext>
            </a:extLst>
          </p:cNvPr>
          <p:cNvCxnSpPr>
            <a:cxnSpLocks/>
          </p:cNvCxnSpPr>
          <p:nvPr/>
        </p:nvCxnSpPr>
        <p:spPr>
          <a:xfrm>
            <a:off x="3184967" y="3960470"/>
            <a:ext cx="912008"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43" name="Connettore 1 42">
            <a:extLst>
              <a:ext uri="{FF2B5EF4-FFF2-40B4-BE49-F238E27FC236}">
                <a16:creationId xmlns:a16="http://schemas.microsoft.com/office/drawing/2014/main" id="{281DB411-BDA9-E642-91CE-6A560B69E370}"/>
              </a:ext>
            </a:extLst>
          </p:cNvPr>
          <p:cNvCxnSpPr>
            <a:cxnSpLocks/>
          </p:cNvCxnSpPr>
          <p:nvPr/>
        </p:nvCxnSpPr>
        <p:spPr>
          <a:xfrm>
            <a:off x="3057646" y="4087793"/>
            <a:ext cx="912008"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44" name="Connettore 1 43">
            <a:extLst>
              <a:ext uri="{FF2B5EF4-FFF2-40B4-BE49-F238E27FC236}">
                <a16:creationId xmlns:a16="http://schemas.microsoft.com/office/drawing/2014/main" id="{BF02EE46-A62A-1142-AC1D-65775CC49783}"/>
              </a:ext>
            </a:extLst>
          </p:cNvPr>
          <p:cNvCxnSpPr>
            <a:cxnSpLocks/>
          </p:cNvCxnSpPr>
          <p:nvPr/>
        </p:nvCxnSpPr>
        <p:spPr>
          <a:xfrm>
            <a:off x="3057646" y="5372582"/>
            <a:ext cx="912008" cy="0"/>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45" name="Titolo 1">
            <a:extLst>
              <a:ext uri="{FF2B5EF4-FFF2-40B4-BE49-F238E27FC236}">
                <a16:creationId xmlns:a16="http://schemas.microsoft.com/office/drawing/2014/main" id="{076844E7-48BC-EE4D-AD51-BBB1B6F9DF14}"/>
              </a:ext>
            </a:extLst>
          </p:cNvPr>
          <p:cNvSpPr txBox="1">
            <a:spLocks/>
          </p:cNvSpPr>
          <p:nvPr/>
        </p:nvSpPr>
        <p:spPr>
          <a:xfrm>
            <a:off x="5657195" y="357188"/>
            <a:ext cx="5429906" cy="671512"/>
          </a:xfrm>
          <a:prstGeom prst="rect">
            <a:avLst/>
          </a:prstGeom>
          <a:solidFill>
            <a:schemeClr val="bg1"/>
          </a:solidFill>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altLang="it-IT" dirty="0"/>
              <a:t> DM composizione delle commissioni d’albo e dei Consigli direttivi degli Ordini TSRM PSTRP. </a:t>
            </a:r>
          </a:p>
        </p:txBody>
      </p:sp>
    </p:spTree>
    <p:extLst>
      <p:ext uri="{BB962C8B-B14F-4D97-AF65-F5344CB8AC3E}">
        <p14:creationId xmlns:p14="http://schemas.microsoft.com/office/powerpoint/2010/main" val="1998135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543C71B-5540-2945-89AD-E2409A6DA342}"/>
              </a:ext>
            </a:extLst>
          </p:cNvPr>
          <p:cNvPicPr>
            <a:picLocks noChangeAspect="1"/>
          </p:cNvPicPr>
          <p:nvPr/>
        </p:nvPicPr>
        <p:blipFill rotWithShape="1">
          <a:blip r:embed="rId2"/>
          <a:srcRect l="20934" r="33883"/>
          <a:stretch/>
        </p:blipFill>
        <p:spPr>
          <a:xfrm>
            <a:off x="7547810" y="10"/>
            <a:ext cx="4641013" cy="6856310"/>
          </a:xfrm>
          <a:prstGeom prst="rect">
            <a:avLst/>
          </a:prstGeom>
          <a:ln>
            <a:noFill/>
          </a:ln>
          <a:effectLst/>
        </p:spPr>
      </p:pic>
      <p:sp>
        <p:nvSpPr>
          <p:cNvPr id="8195" name="Titolo 1">
            <a:extLst>
              <a:ext uri="{FF2B5EF4-FFF2-40B4-BE49-F238E27FC236}">
                <a16:creationId xmlns:a16="http://schemas.microsoft.com/office/drawing/2014/main" id="{00766D71-E493-C34E-BBF5-86AEA761A1F8}"/>
              </a:ext>
            </a:extLst>
          </p:cNvPr>
          <p:cNvSpPr>
            <a:spLocks noGrp="1"/>
          </p:cNvSpPr>
          <p:nvPr>
            <p:ph type="title"/>
          </p:nvPr>
        </p:nvSpPr>
        <p:spPr>
          <a:xfrm>
            <a:off x="680321" y="753228"/>
            <a:ext cx="7087552" cy="1080938"/>
          </a:xfrm>
        </p:spPr>
        <p:txBody>
          <a:bodyPr>
            <a:normAutofit/>
          </a:bodyPr>
          <a:lstStyle/>
          <a:p>
            <a:r>
              <a:rPr lang="it-IT" dirty="0"/>
              <a:t>L’Ordine TSRM PSTRP MO-RE: </a:t>
            </a:r>
            <a:r>
              <a:rPr lang="it-IT" altLang="it-IT" dirty="0"/>
              <a:t>AMMINISTRAZIONE  ORDINE </a:t>
            </a:r>
          </a:p>
        </p:txBody>
      </p:sp>
      <p:sp>
        <p:nvSpPr>
          <p:cNvPr id="7171" name="Segnaposto contenuto 2">
            <a:extLst>
              <a:ext uri="{FF2B5EF4-FFF2-40B4-BE49-F238E27FC236}">
                <a16:creationId xmlns:a16="http://schemas.microsoft.com/office/drawing/2014/main" id="{137F4F3F-7EF1-4B45-BDB4-142343EAB8E3}"/>
              </a:ext>
            </a:extLst>
          </p:cNvPr>
          <p:cNvSpPr>
            <a:spLocks noGrp="1"/>
          </p:cNvSpPr>
          <p:nvPr>
            <p:ph idx="1"/>
          </p:nvPr>
        </p:nvSpPr>
        <p:spPr>
          <a:xfrm>
            <a:off x="680321" y="2336873"/>
            <a:ext cx="6423211" cy="3599316"/>
          </a:xfrm>
        </p:spPr>
        <p:txBody>
          <a:bodyPr>
            <a:normAutofit/>
          </a:bodyPr>
          <a:lstStyle/>
          <a:p>
            <a:pPr>
              <a:buFont typeface="Wingdings" panose="05000000000000000000" pitchFamily="2" charset="2"/>
              <a:buChar char="ü"/>
              <a:defRPr/>
            </a:pPr>
            <a:r>
              <a:rPr lang="it-IT" altLang="it-IT" sz="1400" b="1" dirty="0">
                <a:latin typeface="+mj-lt"/>
                <a:ea typeface="+mj-ea"/>
                <a:cs typeface="+mj-cs"/>
              </a:rPr>
              <a:t>Ri-Organizzazione Segreteria presso Sede Amministrativa</a:t>
            </a:r>
          </a:p>
          <a:p>
            <a:pPr>
              <a:buFont typeface="Wingdings" panose="05000000000000000000" pitchFamily="2" charset="2"/>
              <a:buChar char="ü"/>
              <a:defRPr/>
            </a:pPr>
            <a:r>
              <a:rPr lang="it-IT" altLang="it-IT" sz="1400" b="1" dirty="0">
                <a:latin typeface="+mj-lt"/>
                <a:ea typeface="+mj-ea"/>
                <a:cs typeface="+mj-cs"/>
              </a:rPr>
              <a:t>Acquisto Software Protocollo Digitale e Conservazione Legale</a:t>
            </a:r>
          </a:p>
          <a:p>
            <a:pPr>
              <a:buFont typeface="Wingdings" panose="05000000000000000000" pitchFamily="2" charset="2"/>
              <a:buChar char="ü"/>
              <a:defRPr/>
            </a:pPr>
            <a:r>
              <a:rPr lang="it-IT" altLang="it-IT" sz="1400" b="1" dirty="0">
                <a:latin typeface="+mj-lt"/>
                <a:ea typeface="+mj-ea"/>
                <a:cs typeface="+mj-cs"/>
              </a:rPr>
              <a:t>Piano triennale di prevenzione della corruzione Programma Triennale Trasparenza e Integrità 2017-2019- Relazione annuale</a:t>
            </a:r>
          </a:p>
          <a:p>
            <a:pPr>
              <a:buFont typeface="Wingdings" panose="05000000000000000000" pitchFamily="2" charset="2"/>
              <a:buChar char="ü"/>
              <a:defRPr/>
            </a:pPr>
            <a:r>
              <a:rPr lang="it-IT" sz="1400" b="1" dirty="0">
                <a:latin typeface="+mj-lt"/>
                <a:ea typeface="+mj-ea"/>
                <a:cs typeface="+mj-cs"/>
              </a:rPr>
              <a:t>Procedura dematerializzata FN -TSRM e CONAPS  Giugno- Luglio  2018</a:t>
            </a:r>
          </a:p>
          <a:p>
            <a:pPr>
              <a:buFont typeface="Wingdings" panose="05000000000000000000" pitchFamily="2" charset="2"/>
              <a:buChar char="ü"/>
              <a:defRPr/>
            </a:pPr>
            <a:r>
              <a:rPr lang="it-IT" sz="1400" b="1" dirty="0">
                <a:latin typeface="+mj-lt"/>
                <a:ea typeface="+mj-ea"/>
                <a:cs typeface="+mj-cs"/>
              </a:rPr>
              <a:t>Processo Implementazione Albo e Trasferimento Assistenti Sanitari (Procedura – Incarico RAMR )</a:t>
            </a:r>
          </a:p>
          <a:p>
            <a:pPr>
              <a:buFont typeface="Wingdings" panose="05000000000000000000" pitchFamily="2" charset="2"/>
              <a:buChar char="ü"/>
              <a:defRPr/>
            </a:pPr>
            <a:r>
              <a:rPr lang="it-IT" altLang="it-IT" sz="1400" b="1" dirty="0">
                <a:latin typeface="+mj-lt"/>
                <a:ea typeface="+mj-ea"/>
                <a:cs typeface="+mj-cs"/>
              </a:rPr>
              <a:t>Attivazione nuove Pec e nuovo sito istituzionale</a:t>
            </a:r>
          </a:p>
          <a:p>
            <a:pPr>
              <a:buFont typeface="Wingdings" panose="05000000000000000000" pitchFamily="2" charset="2"/>
              <a:buChar char="ü"/>
              <a:defRPr/>
            </a:pPr>
            <a:r>
              <a:rPr lang="it-IT" sz="1400" b="1" dirty="0">
                <a:latin typeface="+mj-lt"/>
                <a:ea typeface="+mj-ea"/>
                <a:cs typeface="+mj-cs"/>
              </a:rPr>
              <a:t>Organizzazione per valutazione e delibera delle nuove iscrizioni agli Albi</a:t>
            </a:r>
          </a:p>
          <a:p>
            <a:pPr>
              <a:buFont typeface="Wingdings" panose="05000000000000000000" pitchFamily="2" charset="2"/>
              <a:buChar char="ü"/>
              <a:defRPr/>
            </a:pPr>
            <a:r>
              <a:rPr lang="it-IT" sz="1400" b="1" dirty="0">
                <a:latin typeface="+mj-lt"/>
                <a:ea typeface="+mj-ea"/>
                <a:cs typeface="+mj-cs"/>
              </a:rPr>
              <a:t>Attività giuridico legale di gestione dei ricorsi domande non conformi</a:t>
            </a:r>
          </a:p>
          <a:p>
            <a:pPr>
              <a:buFont typeface="Wingdings" panose="05000000000000000000" pitchFamily="2" charset="2"/>
              <a:buChar char="ü"/>
              <a:defRPr/>
            </a:pPr>
            <a:endParaRPr lang="it-IT" altLang="it-IT" sz="1400" b="1" dirty="0">
              <a:latin typeface="+mj-lt"/>
              <a:ea typeface="+mj-ea"/>
              <a:cs typeface="+mj-cs"/>
            </a:endParaRPr>
          </a:p>
        </p:txBody>
      </p:sp>
      <p:grpSp>
        <p:nvGrpSpPr>
          <p:cNvPr id="27" name="Gruppo 26">
            <a:extLst>
              <a:ext uri="{FF2B5EF4-FFF2-40B4-BE49-F238E27FC236}">
                <a16:creationId xmlns:a16="http://schemas.microsoft.com/office/drawing/2014/main" id="{AED40005-96FF-ED49-8D37-0A2060821A33}"/>
              </a:ext>
            </a:extLst>
          </p:cNvPr>
          <p:cNvGrpSpPr/>
          <p:nvPr/>
        </p:nvGrpSpPr>
        <p:grpSpPr>
          <a:xfrm>
            <a:off x="8979724" y="6004127"/>
            <a:ext cx="3212276" cy="853873"/>
            <a:chOff x="8979724" y="6004127"/>
            <a:chExt cx="3212276" cy="853873"/>
          </a:xfrm>
        </p:grpSpPr>
        <p:pic>
          <p:nvPicPr>
            <p:cNvPr id="28" name="Immagine 27">
              <a:extLst>
                <a:ext uri="{FF2B5EF4-FFF2-40B4-BE49-F238E27FC236}">
                  <a16:creationId xmlns:a16="http://schemas.microsoft.com/office/drawing/2014/main" id="{6C05C38F-DF22-FA4C-9F87-08F78D18D6F7}"/>
                </a:ext>
              </a:extLst>
            </p:cNvPr>
            <p:cNvPicPr>
              <a:picLocks noChangeAspect="1"/>
            </p:cNvPicPr>
            <p:nvPr/>
          </p:nvPicPr>
          <p:blipFill>
            <a:blip r:embed="rId3"/>
            <a:stretch>
              <a:fillRect/>
            </a:stretch>
          </p:blipFill>
          <p:spPr>
            <a:xfrm>
              <a:off x="11349512" y="6004127"/>
              <a:ext cx="842488" cy="853873"/>
            </a:xfrm>
            <a:prstGeom prst="rect">
              <a:avLst/>
            </a:prstGeom>
          </p:spPr>
        </p:pic>
        <p:sp>
          <p:nvSpPr>
            <p:cNvPr id="29" name="CasellaDiTesto 28">
              <a:extLst>
                <a:ext uri="{FF2B5EF4-FFF2-40B4-BE49-F238E27FC236}">
                  <a16:creationId xmlns:a16="http://schemas.microsoft.com/office/drawing/2014/main" id="{C388ED68-B9C0-B549-8824-C857E59E3A36}"/>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1843966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a:extLst>
              <a:ext uri="{FF2B5EF4-FFF2-40B4-BE49-F238E27FC236}">
                <a16:creationId xmlns:a16="http://schemas.microsoft.com/office/drawing/2014/main" id="{D93DBB17-1CF7-264C-B419-7CD99AD1855D}"/>
              </a:ext>
            </a:extLst>
          </p:cNvPr>
          <p:cNvSpPr>
            <a:spLocks noGrp="1"/>
          </p:cNvSpPr>
          <p:nvPr>
            <p:ph type="title"/>
          </p:nvPr>
        </p:nvSpPr>
        <p:spPr>
          <a:xfrm>
            <a:off x="680321" y="753228"/>
            <a:ext cx="7087552" cy="1080938"/>
          </a:xfrm>
        </p:spPr>
        <p:txBody>
          <a:bodyPr>
            <a:normAutofit/>
          </a:bodyPr>
          <a:lstStyle/>
          <a:p>
            <a:r>
              <a:rPr lang="it-IT" altLang="it-IT" sz="2300" dirty="0"/>
              <a:t>ATTIVITA’ DISCIPLINARE, DI VIGILANZA E CONTROLLO  NEL RISPETTO DELLE LEGGI E DEI REGOLAMENTI</a:t>
            </a:r>
          </a:p>
        </p:txBody>
      </p:sp>
      <p:sp>
        <p:nvSpPr>
          <p:cNvPr id="6147" name="Segnaposto contenuto 2">
            <a:extLst>
              <a:ext uri="{FF2B5EF4-FFF2-40B4-BE49-F238E27FC236}">
                <a16:creationId xmlns:a16="http://schemas.microsoft.com/office/drawing/2014/main" id="{7525236D-03C1-D64B-A4F8-1C8F8CFEC2A0}"/>
              </a:ext>
            </a:extLst>
          </p:cNvPr>
          <p:cNvSpPr>
            <a:spLocks noGrp="1"/>
          </p:cNvSpPr>
          <p:nvPr>
            <p:ph idx="1"/>
          </p:nvPr>
        </p:nvSpPr>
        <p:spPr>
          <a:xfrm>
            <a:off x="680321" y="2336873"/>
            <a:ext cx="6423211" cy="3599316"/>
          </a:xfrm>
        </p:spPr>
        <p:txBody>
          <a:bodyPr>
            <a:normAutofit/>
          </a:bodyPr>
          <a:lstStyle/>
          <a:p>
            <a:pPr>
              <a:buFont typeface="Arial" charset="0"/>
              <a:buChar char="•"/>
              <a:defRPr/>
            </a:pPr>
            <a:r>
              <a:rPr lang="it-IT" altLang="it-IT" sz="2000" dirty="0">
                <a:latin typeface="+mj-lt"/>
                <a:ea typeface="+mj-ea"/>
                <a:cs typeface="+mj-cs"/>
              </a:rPr>
              <a:t>Segnalazioni e contrasto all’abusivismo professionale </a:t>
            </a:r>
          </a:p>
          <a:p>
            <a:pPr>
              <a:buFont typeface="Arial" charset="0"/>
              <a:buChar char="•"/>
              <a:defRPr/>
            </a:pPr>
            <a:r>
              <a:rPr lang="it-IT" altLang="it-IT" sz="2000" dirty="0">
                <a:latin typeface="+mj-lt"/>
                <a:ea typeface="+mj-ea"/>
                <a:cs typeface="+mj-cs"/>
              </a:rPr>
              <a:t>Fabbisogno Formativo</a:t>
            </a:r>
          </a:p>
          <a:p>
            <a:pPr>
              <a:buFont typeface="Arial" charset="0"/>
              <a:buChar char="•"/>
              <a:defRPr/>
            </a:pPr>
            <a:r>
              <a:rPr lang="it-IT" altLang="it-IT" sz="2000" dirty="0">
                <a:latin typeface="+mj-lt"/>
                <a:ea typeface="+mj-ea"/>
                <a:cs typeface="+mj-cs"/>
              </a:rPr>
              <a:t>Recepimento del Regolamento UE 2016/ 679 denominato Regolamento Generale sulla Protezione dei Dati- Nomina e Formazione  del Data Protection Officer</a:t>
            </a:r>
          </a:p>
          <a:p>
            <a:pPr>
              <a:buFont typeface="Arial" charset="0"/>
              <a:buChar char="•"/>
              <a:defRPr/>
            </a:pPr>
            <a:r>
              <a:rPr lang="it-IT" altLang="it-IT" sz="2000" dirty="0">
                <a:latin typeface="+mj-lt"/>
                <a:ea typeface="+mj-ea"/>
                <a:cs typeface="+mj-cs"/>
              </a:rPr>
              <a:t>Gestione Iscritti e Morosità</a:t>
            </a:r>
          </a:p>
          <a:p>
            <a:pPr>
              <a:buFont typeface="Arial" charset="0"/>
              <a:buChar char="•"/>
              <a:defRPr/>
            </a:pPr>
            <a:r>
              <a:rPr lang="it-IT" altLang="it-IT" sz="2000" dirty="0" err="1">
                <a:latin typeface="+mj-lt"/>
                <a:ea typeface="+mj-ea"/>
                <a:cs typeface="+mj-cs"/>
              </a:rPr>
              <a:t>Tasparenza</a:t>
            </a:r>
            <a:r>
              <a:rPr lang="it-IT" altLang="it-IT" sz="2000" dirty="0">
                <a:latin typeface="+mj-lt"/>
                <a:ea typeface="+mj-ea"/>
                <a:cs typeface="+mj-cs"/>
              </a:rPr>
              <a:t> ed </a:t>
            </a:r>
            <a:r>
              <a:rPr lang="it-IT" altLang="it-IT" sz="2000" dirty="0" err="1">
                <a:latin typeface="+mj-lt"/>
                <a:ea typeface="+mj-ea"/>
                <a:cs typeface="+mj-cs"/>
              </a:rPr>
              <a:t>anticurruzione</a:t>
            </a:r>
            <a:endParaRPr lang="it-IT" altLang="it-IT" sz="2000" dirty="0"/>
          </a:p>
        </p:txBody>
      </p:sp>
      <p:pic>
        <p:nvPicPr>
          <p:cNvPr id="5124" name="Picture 4">
            <a:extLst>
              <a:ext uri="{FF2B5EF4-FFF2-40B4-BE49-F238E27FC236}">
                <a16:creationId xmlns:a16="http://schemas.microsoft.com/office/drawing/2014/main" id="{2DF1E3E4-56D8-C14E-B782-4B3E8D3D7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359"/>
          <a:stretch>
            <a:fillRect/>
          </a:stretch>
        </p:blipFill>
        <p:spPr bwMode="auto">
          <a:xfrm>
            <a:off x="8563287" y="2085070"/>
            <a:ext cx="2731172" cy="268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uppo 10">
            <a:extLst>
              <a:ext uri="{FF2B5EF4-FFF2-40B4-BE49-F238E27FC236}">
                <a16:creationId xmlns:a16="http://schemas.microsoft.com/office/drawing/2014/main" id="{A91ECE3D-1AAE-764B-A03F-121E3B3560E9}"/>
              </a:ext>
            </a:extLst>
          </p:cNvPr>
          <p:cNvGrpSpPr/>
          <p:nvPr/>
        </p:nvGrpSpPr>
        <p:grpSpPr>
          <a:xfrm>
            <a:off x="8979724" y="6004127"/>
            <a:ext cx="3212276" cy="853873"/>
            <a:chOff x="8979724" y="6004127"/>
            <a:chExt cx="3212276" cy="853873"/>
          </a:xfrm>
        </p:grpSpPr>
        <p:pic>
          <p:nvPicPr>
            <p:cNvPr id="12" name="Immagine 11">
              <a:extLst>
                <a:ext uri="{FF2B5EF4-FFF2-40B4-BE49-F238E27FC236}">
                  <a16:creationId xmlns:a16="http://schemas.microsoft.com/office/drawing/2014/main" id="{0FA30697-D95E-C245-BDB1-1BF578702935}"/>
                </a:ext>
              </a:extLst>
            </p:cNvPr>
            <p:cNvPicPr>
              <a:picLocks noChangeAspect="1"/>
            </p:cNvPicPr>
            <p:nvPr/>
          </p:nvPicPr>
          <p:blipFill>
            <a:blip r:embed="rId4"/>
            <a:stretch>
              <a:fillRect/>
            </a:stretch>
          </p:blipFill>
          <p:spPr>
            <a:xfrm>
              <a:off x="11349512" y="6004127"/>
              <a:ext cx="842488" cy="853873"/>
            </a:xfrm>
            <a:prstGeom prst="rect">
              <a:avLst/>
            </a:prstGeom>
          </p:spPr>
        </p:pic>
        <p:sp>
          <p:nvSpPr>
            <p:cNvPr id="13" name="CasellaDiTesto 12">
              <a:extLst>
                <a:ext uri="{FF2B5EF4-FFF2-40B4-BE49-F238E27FC236}">
                  <a16:creationId xmlns:a16="http://schemas.microsoft.com/office/drawing/2014/main" id="{66028390-0679-4E45-B919-21FB31F282A2}"/>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957193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F63C01D-9841-B24C-95A6-192361EAFA27}"/>
              </a:ext>
            </a:extLst>
          </p:cNvPr>
          <p:cNvSpPr>
            <a:spLocks noGrp="1"/>
          </p:cNvSpPr>
          <p:nvPr>
            <p:ph type="title"/>
          </p:nvPr>
        </p:nvSpPr>
        <p:spPr>
          <a:xfrm>
            <a:off x="680321" y="753228"/>
            <a:ext cx="7087552" cy="1080938"/>
          </a:xfrm>
        </p:spPr>
        <p:txBody>
          <a:bodyPr>
            <a:normAutofit/>
          </a:bodyPr>
          <a:lstStyle/>
          <a:p>
            <a:r>
              <a:rPr lang="it-IT" dirty="0"/>
              <a:t>L’Ordine TSRM PSTRP MO-RE: </a:t>
            </a:r>
            <a:r>
              <a:rPr lang="it-IT" altLang="it-IT" dirty="0"/>
              <a:t>Gestione dei Morosi</a:t>
            </a:r>
            <a:endParaRPr lang="it-IT" dirty="0"/>
          </a:p>
        </p:txBody>
      </p:sp>
      <p:graphicFrame>
        <p:nvGraphicFramePr>
          <p:cNvPr id="6149" name="Segnaposto contenuto 2">
            <a:extLst>
              <a:ext uri="{FF2B5EF4-FFF2-40B4-BE49-F238E27FC236}">
                <a16:creationId xmlns:a16="http://schemas.microsoft.com/office/drawing/2014/main" id="{6F6A7F88-D0EA-443B-B583-6702139664A9}"/>
              </a:ext>
            </a:extLst>
          </p:cNvPr>
          <p:cNvGraphicFramePr>
            <a:graphicFrameLocks noGrp="1"/>
          </p:cNvGraphicFramePr>
          <p:nvPr>
            <p:ph idx="1"/>
            <p:extLst>
              <p:ext uri="{D42A27DB-BD31-4B8C-83A1-F6EECF244321}">
                <p14:modId xmlns:p14="http://schemas.microsoft.com/office/powerpoint/2010/main" val="2051051078"/>
              </p:ext>
            </p:extLst>
          </p:nvPr>
        </p:nvGraphicFramePr>
        <p:xfrm>
          <a:off x="285750" y="1834166"/>
          <a:ext cx="7482123" cy="5023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Immagine 2" descr="Immagine 2">
            <a:extLst>
              <a:ext uri="{FF2B5EF4-FFF2-40B4-BE49-F238E27FC236}">
                <a16:creationId xmlns:a16="http://schemas.microsoft.com/office/drawing/2014/main" id="{57F3DD5F-B3A7-864B-ABFD-8B59EF54635C}"/>
              </a:ext>
            </a:extLst>
          </p:cNvPr>
          <p:cNvPicPr>
            <a:picLocks noChangeAspect="1"/>
          </p:cNvPicPr>
          <p:nvPr/>
        </p:nvPicPr>
        <p:blipFill>
          <a:blip r:embed="rId8">
            <a:extLst>
              <a:ext uri="{28A0092B-C50C-407E-A947-70E740481C1C}">
                <a14:useLocalDpi xmlns:a14="http://schemas.microsoft.com/office/drawing/2010/main" val="0"/>
              </a:ext>
            </a:extLst>
          </a:blip>
          <a:srcRect l="16617" t="9763" r="16866" b="18570"/>
          <a:stretch>
            <a:fillRect/>
          </a:stretch>
        </p:blipFill>
        <p:spPr bwMode="auto">
          <a:xfrm>
            <a:off x="8233638" y="366508"/>
            <a:ext cx="3360531" cy="23444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CC161FAB-AA04-9D40-912B-040E103A65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7204"/>
          <a:stretch>
            <a:fillRect/>
          </a:stretch>
        </p:blipFill>
        <p:spPr bwMode="auto">
          <a:xfrm>
            <a:off x="8233639" y="3077427"/>
            <a:ext cx="3360530" cy="359017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3">
            <a:extLst>
              <a:ext uri="{FF2B5EF4-FFF2-40B4-BE49-F238E27FC236}">
                <a16:creationId xmlns:a16="http://schemas.microsoft.com/office/drawing/2014/main" id="{37B9C676-9774-E64A-B4AD-3BAE4B208A3A}"/>
              </a:ext>
            </a:extLst>
          </p:cNvPr>
          <p:cNvSpPr/>
          <p:nvPr/>
        </p:nvSpPr>
        <p:spPr>
          <a:xfrm>
            <a:off x="8236606" y="2029778"/>
            <a:ext cx="3386138" cy="857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7" name="Gruppo 26">
            <a:extLst>
              <a:ext uri="{FF2B5EF4-FFF2-40B4-BE49-F238E27FC236}">
                <a16:creationId xmlns:a16="http://schemas.microsoft.com/office/drawing/2014/main" id="{5B82FC0F-A8DE-7C4B-BED6-373377AE2F78}"/>
              </a:ext>
            </a:extLst>
          </p:cNvPr>
          <p:cNvGrpSpPr/>
          <p:nvPr/>
        </p:nvGrpSpPr>
        <p:grpSpPr>
          <a:xfrm>
            <a:off x="8979724" y="6004127"/>
            <a:ext cx="3212276" cy="853873"/>
            <a:chOff x="8979724" y="6004127"/>
            <a:chExt cx="3212276" cy="853873"/>
          </a:xfrm>
        </p:grpSpPr>
        <p:pic>
          <p:nvPicPr>
            <p:cNvPr id="28" name="Immagine 27">
              <a:extLst>
                <a:ext uri="{FF2B5EF4-FFF2-40B4-BE49-F238E27FC236}">
                  <a16:creationId xmlns:a16="http://schemas.microsoft.com/office/drawing/2014/main" id="{82BE98D9-CDD4-4E45-8512-E0A9731EDE6D}"/>
                </a:ext>
              </a:extLst>
            </p:cNvPr>
            <p:cNvPicPr>
              <a:picLocks noChangeAspect="1"/>
            </p:cNvPicPr>
            <p:nvPr/>
          </p:nvPicPr>
          <p:blipFill>
            <a:blip r:embed="rId10"/>
            <a:stretch>
              <a:fillRect/>
            </a:stretch>
          </p:blipFill>
          <p:spPr>
            <a:xfrm>
              <a:off x="11349512" y="6004127"/>
              <a:ext cx="842488" cy="853873"/>
            </a:xfrm>
            <a:prstGeom prst="rect">
              <a:avLst/>
            </a:prstGeom>
          </p:spPr>
        </p:pic>
        <p:sp>
          <p:nvSpPr>
            <p:cNvPr id="29" name="CasellaDiTesto 28">
              <a:extLst>
                <a:ext uri="{FF2B5EF4-FFF2-40B4-BE49-F238E27FC236}">
                  <a16:creationId xmlns:a16="http://schemas.microsoft.com/office/drawing/2014/main" id="{FBB9E9CD-B685-B247-834A-0435C5E28FA0}"/>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1144806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A9AA1879-EEC8-6B4A-B0E8-A706A7C4C8EA}"/>
              </a:ext>
            </a:extLst>
          </p:cNvPr>
          <p:cNvSpPr>
            <a:spLocks noGrp="1"/>
          </p:cNvSpPr>
          <p:nvPr>
            <p:ph type="title"/>
          </p:nvPr>
        </p:nvSpPr>
        <p:spPr>
          <a:xfrm>
            <a:off x="680321" y="753228"/>
            <a:ext cx="5584677" cy="1080938"/>
          </a:xfrm>
        </p:spPr>
        <p:txBody>
          <a:bodyPr>
            <a:normAutofit/>
          </a:bodyPr>
          <a:lstStyle/>
          <a:p>
            <a:r>
              <a:rPr altLang="it-IT" dirty="0"/>
              <a:t>FORMAZIONE</a:t>
            </a:r>
            <a:endParaRPr lang="it-IT" altLang="it-IT" dirty="0"/>
          </a:p>
        </p:txBody>
      </p:sp>
      <p:sp>
        <p:nvSpPr>
          <p:cNvPr id="8195" name="Segnaposto contenuto 2">
            <a:extLst>
              <a:ext uri="{FF2B5EF4-FFF2-40B4-BE49-F238E27FC236}">
                <a16:creationId xmlns:a16="http://schemas.microsoft.com/office/drawing/2014/main" id="{D3DB77DB-7FA4-AC47-B1CF-AD3B4B02EF49}"/>
              </a:ext>
            </a:extLst>
          </p:cNvPr>
          <p:cNvSpPr>
            <a:spLocks noGrp="1"/>
          </p:cNvSpPr>
          <p:nvPr>
            <p:ph idx="1"/>
          </p:nvPr>
        </p:nvSpPr>
        <p:spPr>
          <a:xfrm>
            <a:off x="680321" y="2336873"/>
            <a:ext cx="5104843" cy="3599316"/>
          </a:xfrm>
        </p:spPr>
        <p:txBody>
          <a:bodyPr>
            <a:normAutofit/>
          </a:bodyPr>
          <a:lstStyle/>
          <a:p>
            <a:pPr>
              <a:buFont typeface="Arial" charset="0"/>
              <a:buChar char="•"/>
              <a:defRPr/>
            </a:pPr>
            <a:r>
              <a:rPr lang="it-IT" sz="2000" b="1" dirty="0">
                <a:latin typeface="+mj-lt"/>
                <a:ea typeface="+mj-ea"/>
                <a:cs typeface="+mj-cs"/>
              </a:rPr>
              <a:t>Organizzazione Convegno Messori  Novembre  2018 (Implementazione Albi Legge N.3/2018)</a:t>
            </a:r>
          </a:p>
          <a:p>
            <a:pPr>
              <a:buFont typeface="Arial" charset="0"/>
              <a:buChar char="•"/>
              <a:defRPr/>
            </a:pPr>
            <a:r>
              <a:rPr lang="it-IT" altLang="it-IT" sz="2000" b="1" dirty="0">
                <a:latin typeface="+mj-lt"/>
                <a:ea typeface="+mj-ea"/>
                <a:cs typeface="+mj-cs"/>
              </a:rPr>
              <a:t>Formazione ECM Fad  Dedicata ai TSRM (2018)</a:t>
            </a:r>
          </a:p>
          <a:p>
            <a:pPr>
              <a:buFont typeface="Arial" charset="0"/>
              <a:buChar char="•"/>
              <a:defRPr/>
            </a:pPr>
            <a:r>
              <a:rPr lang="it-IT" altLang="it-IT" sz="2000" b="1" dirty="0">
                <a:latin typeface="+mj-lt"/>
                <a:ea typeface="+mj-ea"/>
                <a:cs typeface="+mj-cs"/>
              </a:rPr>
              <a:t>Formazione ECM Trasversale - Co.Ge.A.P.s (2019)</a:t>
            </a:r>
          </a:p>
          <a:p>
            <a:pPr>
              <a:buFont typeface="Arial" charset="0"/>
              <a:buChar char="•"/>
              <a:defRPr/>
            </a:pPr>
            <a:endParaRPr lang="it-IT" altLang="it-IT" sz="2000" b="1" dirty="0">
              <a:latin typeface="+mj-lt"/>
              <a:ea typeface="+mj-ea"/>
              <a:cs typeface="+mj-cs"/>
            </a:endParaRPr>
          </a:p>
          <a:p>
            <a:pPr marL="0" indent="0">
              <a:buNone/>
              <a:defRPr/>
            </a:pPr>
            <a:endParaRPr lang="it-IT" altLang="it-IT" sz="2000" b="1" dirty="0">
              <a:latin typeface="+mj-lt"/>
              <a:ea typeface="+mj-ea"/>
              <a:cs typeface="+mj-cs"/>
            </a:endParaRPr>
          </a:p>
        </p:txBody>
      </p:sp>
      <p:pic>
        <p:nvPicPr>
          <p:cNvPr id="9220" name="Picture 4">
            <a:extLst>
              <a:ext uri="{FF2B5EF4-FFF2-40B4-BE49-F238E27FC236}">
                <a16:creationId xmlns:a16="http://schemas.microsoft.com/office/drawing/2014/main" id="{E4F23D38-F71E-7941-AEB0-B6AA57DF5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875" t="16992" r="22369" b="7227"/>
          <a:stretch>
            <a:fillRect/>
          </a:stretch>
        </p:blipFill>
        <p:spPr bwMode="auto">
          <a:xfrm>
            <a:off x="7043933" y="1153960"/>
            <a:ext cx="4178419" cy="454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uppo 10">
            <a:extLst>
              <a:ext uri="{FF2B5EF4-FFF2-40B4-BE49-F238E27FC236}">
                <a16:creationId xmlns:a16="http://schemas.microsoft.com/office/drawing/2014/main" id="{DCC786B6-0648-1A43-8EA4-1DF43F931A98}"/>
              </a:ext>
            </a:extLst>
          </p:cNvPr>
          <p:cNvGrpSpPr/>
          <p:nvPr/>
        </p:nvGrpSpPr>
        <p:grpSpPr>
          <a:xfrm>
            <a:off x="8979724" y="6004127"/>
            <a:ext cx="3212276" cy="853873"/>
            <a:chOff x="8979724" y="6004127"/>
            <a:chExt cx="3212276" cy="853873"/>
          </a:xfrm>
        </p:grpSpPr>
        <p:pic>
          <p:nvPicPr>
            <p:cNvPr id="12" name="Immagine 11">
              <a:extLst>
                <a:ext uri="{FF2B5EF4-FFF2-40B4-BE49-F238E27FC236}">
                  <a16:creationId xmlns:a16="http://schemas.microsoft.com/office/drawing/2014/main" id="{2AF50BD6-A86F-A143-A24C-F8EF930316A2}"/>
                </a:ext>
              </a:extLst>
            </p:cNvPr>
            <p:cNvPicPr>
              <a:picLocks noChangeAspect="1"/>
            </p:cNvPicPr>
            <p:nvPr/>
          </p:nvPicPr>
          <p:blipFill>
            <a:blip r:embed="rId3"/>
            <a:stretch>
              <a:fillRect/>
            </a:stretch>
          </p:blipFill>
          <p:spPr>
            <a:xfrm>
              <a:off x="11349512" y="6004127"/>
              <a:ext cx="842488" cy="853873"/>
            </a:xfrm>
            <a:prstGeom prst="rect">
              <a:avLst/>
            </a:prstGeom>
          </p:spPr>
        </p:pic>
        <p:sp>
          <p:nvSpPr>
            <p:cNvPr id="13" name="CasellaDiTesto 12">
              <a:extLst>
                <a:ext uri="{FF2B5EF4-FFF2-40B4-BE49-F238E27FC236}">
                  <a16:creationId xmlns:a16="http://schemas.microsoft.com/office/drawing/2014/main" id="{19B2E1CE-56D3-BB4B-A638-E199A156296A}"/>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1513843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A9AA1879-EEC8-6B4A-B0E8-A706A7C4C8EA}"/>
              </a:ext>
            </a:extLst>
          </p:cNvPr>
          <p:cNvSpPr>
            <a:spLocks noGrp="1"/>
          </p:cNvSpPr>
          <p:nvPr>
            <p:ph type="title"/>
          </p:nvPr>
        </p:nvSpPr>
        <p:spPr>
          <a:xfrm>
            <a:off x="680321" y="753228"/>
            <a:ext cx="7087552" cy="1080938"/>
          </a:xfrm>
        </p:spPr>
        <p:txBody>
          <a:bodyPr>
            <a:normAutofit/>
          </a:bodyPr>
          <a:lstStyle/>
          <a:p>
            <a:r>
              <a:rPr lang="it-IT" altLang="it-IT" sz="2300" dirty="0"/>
              <a:t>ATTIVITA’ DISCIPLINARE, DI VIGILANZA E CONTROLLO  NEL RISPETTO DELLE LEGGI E DEI REGOLAMENTI</a:t>
            </a:r>
          </a:p>
        </p:txBody>
      </p:sp>
      <p:sp>
        <p:nvSpPr>
          <p:cNvPr id="3" name="Segnaposto contenuto 2">
            <a:extLst>
              <a:ext uri="{FF2B5EF4-FFF2-40B4-BE49-F238E27FC236}">
                <a16:creationId xmlns:a16="http://schemas.microsoft.com/office/drawing/2014/main" id="{69B5951A-EC1D-6A4E-83A6-67EF4CC35A66}"/>
              </a:ext>
            </a:extLst>
          </p:cNvPr>
          <p:cNvSpPr>
            <a:spLocks noGrp="1"/>
          </p:cNvSpPr>
          <p:nvPr>
            <p:ph idx="1"/>
          </p:nvPr>
        </p:nvSpPr>
        <p:spPr>
          <a:xfrm>
            <a:off x="680321" y="2336873"/>
            <a:ext cx="6423211" cy="3599316"/>
          </a:xfrm>
        </p:spPr>
        <p:txBody>
          <a:bodyPr>
            <a:normAutofit/>
          </a:bodyPr>
          <a:lstStyle/>
          <a:p>
            <a:pPr marL="457200" indent="-457200">
              <a:buFont typeface="Wingdings" panose="05000000000000000000" pitchFamily="2" charset="2"/>
              <a:buChar char="ü"/>
              <a:defRPr/>
            </a:pPr>
            <a:r>
              <a:rPr lang="it-IT" sz="1700" dirty="0"/>
              <a:t>Decreto del Ministero della Salute del 10 agosto 2018 Determinazione degli standard di sicurezza e impiego per le apparecchiature a risonanza  magnetica.               (Segnalazione Urgente a tutte le Aziende Sanitarie pubbliche e Private e ai TSRM).</a:t>
            </a:r>
          </a:p>
          <a:p>
            <a:pPr marL="457200" indent="-457200">
              <a:buFont typeface="Wingdings" panose="05000000000000000000" pitchFamily="2" charset="2"/>
              <a:buChar char="ü"/>
              <a:defRPr/>
            </a:pPr>
            <a:r>
              <a:rPr lang="it-IT" altLang="it-IT" sz="1700" dirty="0"/>
              <a:t>Direttiva 2013/59/EURATOM del 5 dicembre 2013 </a:t>
            </a:r>
            <a:br>
              <a:rPr lang="it-IT" altLang="it-IT" sz="1700" dirty="0"/>
            </a:br>
            <a:r>
              <a:rPr lang="it-IT" altLang="it-IT" sz="1700" dirty="0"/>
              <a:t>che stabilisce norme fondamentali di sicurezza </a:t>
            </a:r>
            <a:br>
              <a:rPr lang="it-IT" altLang="it-IT" sz="1700" dirty="0"/>
            </a:br>
            <a:r>
              <a:rPr lang="it-IT" altLang="it-IT" sz="1700" dirty="0"/>
              <a:t>relative alla protezione contro i pericoli derivanti </a:t>
            </a:r>
            <a:br>
              <a:rPr lang="it-IT" altLang="it-IT" sz="1700" dirty="0"/>
            </a:br>
            <a:r>
              <a:rPr lang="it-IT" altLang="it-IT" sz="1700" dirty="0"/>
              <a:t>dall’esposizione alle radiazioni ionizzanti.</a:t>
            </a:r>
            <a:br>
              <a:rPr lang="it-IT" altLang="it-IT" sz="1700" dirty="0"/>
            </a:br>
            <a:r>
              <a:rPr lang="it-IT" altLang="it-IT" sz="1700" dirty="0"/>
              <a:t>(Coordinamento Regionale-Documento di Posizionamento Nazionale 2018)</a:t>
            </a:r>
          </a:p>
          <a:p>
            <a:pPr marL="457200" indent="-457200">
              <a:buFont typeface="Wingdings" panose="05000000000000000000" pitchFamily="2" charset="2"/>
              <a:buChar char="ü"/>
              <a:defRPr/>
            </a:pPr>
            <a:r>
              <a:rPr lang="it-IT" altLang="it-IT" sz="1700" dirty="0"/>
              <a:t>TSRM</a:t>
            </a:r>
            <a:r>
              <a:rPr lang="it-IT" altLang="it-IT" sz="1700" b="1" dirty="0">
                <a:cs typeface="Arial" charset="0"/>
              </a:rPr>
              <a:t> </a:t>
            </a:r>
            <a:r>
              <a:rPr lang="it-IT" altLang="it-IT" sz="1700" dirty="0"/>
              <a:t>Consulenti Tecnici d’Ufficio &amp; Periti Tecnici di Ufficio*</a:t>
            </a:r>
          </a:p>
          <a:p>
            <a:endParaRPr lang="it-IT" sz="1700" dirty="0"/>
          </a:p>
        </p:txBody>
      </p:sp>
      <p:pic>
        <p:nvPicPr>
          <p:cNvPr id="11" name="Picture 8">
            <a:extLst>
              <a:ext uri="{FF2B5EF4-FFF2-40B4-BE49-F238E27FC236}">
                <a16:creationId xmlns:a16="http://schemas.microsoft.com/office/drawing/2014/main" id="{EF140409-91B8-8046-8659-57A4856F2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736" t="16406" r="21251" b="5263"/>
          <a:stretch>
            <a:fillRect/>
          </a:stretch>
        </p:blipFill>
        <p:spPr bwMode="auto">
          <a:xfrm>
            <a:off x="8187091" y="1645847"/>
            <a:ext cx="3358478" cy="3566306"/>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uppo 24">
            <a:extLst>
              <a:ext uri="{FF2B5EF4-FFF2-40B4-BE49-F238E27FC236}">
                <a16:creationId xmlns:a16="http://schemas.microsoft.com/office/drawing/2014/main" id="{F1F40EFD-DD87-9C4A-A7E1-2BAEA252A4FC}"/>
              </a:ext>
            </a:extLst>
          </p:cNvPr>
          <p:cNvGrpSpPr/>
          <p:nvPr/>
        </p:nvGrpSpPr>
        <p:grpSpPr>
          <a:xfrm>
            <a:off x="8979724" y="6004127"/>
            <a:ext cx="3212276" cy="853873"/>
            <a:chOff x="8979724" y="6004127"/>
            <a:chExt cx="3212276" cy="853873"/>
          </a:xfrm>
        </p:grpSpPr>
        <p:pic>
          <p:nvPicPr>
            <p:cNvPr id="26" name="Immagine 25">
              <a:extLst>
                <a:ext uri="{FF2B5EF4-FFF2-40B4-BE49-F238E27FC236}">
                  <a16:creationId xmlns:a16="http://schemas.microsoft.com/office/drawing/2014/main" id="{E1AC80D3-D2C5-F84A-AEF0-5D50E4A79198}"/>
                </a:ext>
              </a:extLst>
            </p:cNvPr>
            <p:cNvPicPr>
              <a:picLocks noChangeAspect="1"/>
            </p:cNvPicPr>
            <p:nvPr/>
          </p:nvPicPr>
          <p:blipFill>
            <a:blip r:embed="rId3"/>
            <a:stretch>
              <a:fillRect/>
            </a:stretch>
          </p:blipFill>
          <p:spPr>
            <a:xfrm>
              <a:off x="11349512" y="6004127"/>
              <a:ext cx="842488" cy="853873"/>
            </a:xfrm>
            <a:prstGeom prst="rect">
              <a:avLst/>
            </a:prstGeom>
          </p:spPr>
        </p:pic>
        <p:sp>
          <p:nvSpPr>
            <p:cNvPr id="27" name="CasellaDiTesto 26">
              <a:extLst>
                <a:ext uri="{FF2B5EF4-FFF2-40B4-BE49-F238E27FC236}">
                  <a16:creationId xmlns:a16="http://schemas.microsoft.com/office/drawing/2014/main" id="{C49FEC22-D40C-4B42-AC81-B49F8E272577}"/>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1861004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3">
            <a:extLst>
              <a:ext uri="{FF2B5EF4-FFF2-40B4-BE49-F238E27FC236}">
                <a16:creationId xmlns:a16="http://schemas.microsoft.com/office/drawing/2014/main" id="{3B4469A3-E3AB-4C18-A28D-429227DBF9FE}"/>
              </a:ext>
            </a:extLst>
          </p:cNvPr>
          <p:cNvSpPr>
            <a:spLocks noGrp="1"/>
          </p:cNvSpPr>
          <p:nvPr>
            <p:ph type="title"/>
          </p:nvPr>
        </p:nvSpPr>
        <p:spPr>
          <a:xfrm>
            <a:off x="-6352" y="5898770"/>
            <a:ext cx="4636009" cy="1080938"/>
          </a:xfrm>
        </p:spPr>
        <p:txBody>
          <a:bodyPr vert="horz" lIns="91440" tIns="45720" rIns="91440" bIns="45720" rtlCol="0" anchor="ctr">
            <a:normAutofit/>
          </a:bodyPr>
          <a:lstStyle/>
          <a:p>
            <a:r>
              <a:rPr lang="en-US" altLang="it-IT" sz="1600" dirty="0"/>
              <a:t>http://www.tsrm-more.it/wp-content/uploads/2017/03/Regolamento-Collegio-di-Modena-RE_revCC_24_02_2017.pdf</a:t>
            </a:r>
          </a:p>
        </p:txBody>
      </p:sp>
      <p:sp>
        <p:nvSpPr>
          <p:cNvPr id="9219" name="Segnaposto contenuto 5">
            <a:extLst>
              <a:ext uri="{FF2B5EF4-FFF2-40B4-BE49-F238E27FC236}">
                <a16:creationId xmlns:a16="http://schemas.microsoft.com/office/drawing/2014/main" id="{11406C5B-7F64-4078-B42C-88CEC33DEA00}"/>
              </a:ext>
            </a:extLst>
          </p:cNvPr>
          <p:cNvSpPr>
            <a:spLocks noGrp="1"/>
          </p:cNvSpPr>
          <p:nvPr>
            <p:ph sz="half" idx="2"/>
          </p:nvPr>
        </p:nvSpPr>
        <p:spPr>
          <a:xfrm>
            <a:off x="680321" y="2336873"/>
            <a:ext cx="6423211" cy="3599316"/>
          </a:xfrm>
        </p:spPr>
        <p:txBody>
          <a:bodyPr vert="horz" lIns="91440" tIns="45720" rIns="91440" bIns="45720" rtlCol="0">
            <a:normAutofit fontScale="85000" lnSpcReduction="10000"/>
          </a:bodyPr>
          <a:lstStyle/>
          <a:p>
            <a:r>
              <a:rPr lang="en-US" altLang="it-IT" dirty="0"/>
              <a:t>Articolo 8 - Ogni anno, </a:t>
            </a:r>
            <a:r>
              <a:rPr lang="en-US" altLang="it-IT" dirty="0" err="1"/>
              <a:t>sono</a:t>
            </a:r>
            <a:r>
              <a:rPr lang="en-US" altLang="it-IT" dirty="0"/>
              <a:t> </a:t>
            </a:r>
            <a:r>
              <a:rPr lang="en-US" altLang="it-IT" dirty="0" err="1"/>
              <a:t>previste</a:t>
            </a:r>
            <a:r>
              <a:rPr lang="en-US" altLang="it-IT" dirty="0"/>
              <a:t> due  assemble per </a:t>
            </a:r>
            <a:r>
              <a:rPr lang="en-US" altLang="it-IT" dirty="0" err="1"/>
              <a:t>gli</a:t>
            </a:r>
            <a:r>
              <a:rPr lang="en-US" altLang="it-IT" dirty="0"/>
              <a:t> </a:t>
            </a:r>
            <a:r>
              <a:rPr lang="en-US" altLang="it-IT" dirty="0" err="1"/>
              <a:t>iscritti</a:t>
            </a:r>
            <a:r>
              <a:rPr lang="en-US" altLang="it-IT" dirty="0"/>
              <a:t>, in adunanza ordinaria. Nel primo </a:t>
            </a:r>
            <a:r>
              <a:rPr lang="en-US" altLang="it-IT" dirty="0" err="1"/>
              <a:t>trimestre</a:t>
            </a:r>
            <a:r>
              <a:rPr lang="en-US" altLang="it-IT" dirty="0"/>
              <a:t> </a:t>
            </a:r>
            <a:r>
              <a:rPr lang="en-US" altLang="it-IT" dirty="0" err="1"/>
              <a:t>si</a:t>
            </a:r>
            <a:r>
              <a:rPr lang="en-US" altLang="it-IT" dirty="0"/>
              <a:t> riunisce per procedere all’approvazione del </a:t>
            </a:r>
            <a:r>
              <a:rPr lang="en-US" altLang="it-IT" dirty="0" err="1"/>
              <a:t>bilancio</a:t>
            </a:r>
            <a:r>
              <a:rPr lang="en-US" altLang="it-IT" dirty="0"/>
              <a:t> consuntivo </a:t>
            </a:r>
            <a:r>
              <a:rPr lang="en-US" altLang="it-IT" dirty="0" err="1"/>
              <a:t>dell’anno</a:t>
            </a:r>
            <a:r>
              <a:rPr lang="en-US" altLang="it-IT" dirty="0"/>
              <a:t> </a:t>
            </a:r>
            <a:r>
              <a:rPr lang="en-US" altLang="it-IT" dirty="0" err="1"/>
              <a:t>precedente</a:t>
            </a:r>
            <a:r>
              <a:rPr lang="en-US" altLang="it-IT" dirty="0"/>
              <a:t> sulla base delle relazioni del Consiglio direttivo e del Collegio Revisori </a:t>
            </a:r>
            <a:r>
              <a:rPr lang="en-US" altLang="it-IT" dirty="0" err="1"/>
              <a:t>dei</a:t>
            </a:r>
            <a:r>
              <a:rPr lang="en-US" altLang="it-IT" dirty="0"/>
              <a:t> </a:t>
            </a:r>
            <a:r>
              <a:rPr lang="en-US" altLang="it-IT" dirty="0" err="1"/>
              <a:t>conti</a:t>
            </a:r>
            <a:r>
              <a:rPr lang="en-US" altLang="it-IT" dirty="0"/>
              <a:t>.</a:t>
            </a:r>
          </a:p>
          <a:p>
            <a:r>
              <a:rPr lang="en-US" altLang="it-IT" dirty="0" err="1"/>
              <a:t>Nell’ultimo</a:t>
            </a:r>
            <a:r>
              <a:rPr lang="en-US" altLang="it-IT" dirty="0"/>
              <a:t> </a:t>
            </a:r>
            <a:r>
              <a:rPr lang="en-US" altLang="it-IT" dirty="0" err="1"/>
              <a:t>trimestre</a:t>
            </a:r>
            <a:r>
              <a:rPr lang="en-US" altLang="it-IT" dirty="0"/>
              <a:t> per </a:t>
            </a:r>
            <a:r>
              <a:rPr lang="en-US" altLang="it-IT" dirty="0" err="1"/>
              <a:t>approvare</a:t>
            </a:r>
            <a:r>
              <a:rPr lang="en-US" altLang="it-IT" dirty="0"/>
              <a:t> </a:t>
            </a:r>
            <a:r>
              <a:rPr lang="en-US" altLang="it-IT" dirty="0" err="1"/>
              <a:t>il</a:t>
            </a:r>
            <a:r>
              <a:rPr lang="en-US" altLang="it-IT" dirty="0"/>
              <a:t> </a:t>
            </a:r>
            <a:r>
              <a:rPr lang="en-US" altLang="it-IT" dirty="0" err="1"/>
              <a:t>bilancio</a:t>
            </a:r>
            <a:r>
              <a:rPr lang="en-US" altLang="it-IT" dirty="0"/>
              <a:t> </a:t>
            </a:r>
            <a:r>
              <a:rPr lang="en-US" altLang="it-IT" dirty="0" err="1"/>
              <a:t>previsionale</a:t>
            </a:r>
            <a:r>
              <a:rPr lang="en-US" altLang="it-IT" dirty="0"/>
              <a:t> per </a:t>
            </a:r>
            <a:r>
              <a:rPr lang="en-US" altLang="it-IT" dirty="0" err="1"/>
              <a:t>l’anno</a:t>
            </a:r>
            <a:r>
              <a:rPr lang="en-US" altLang="it-IT" dirty="0"/>
              <a:t> successive.</a:t>
            </a:r>
          </a:p>
          <a:p>
            <a:r>
              <a:rPr lang="en-US" altLang="it-IT" dirty="0"/>
              <a:t>Articolo 9 - Nel corso dell’anno, l’Assemblea degli iscritti si riunisce in </a:t>
            </a:r>
            <a:r>
              <a:rPr lang="en-US" altLang="it-IT" b="1" u="sng" dirty="0"/>
              <a:t>adunanza straordinaria </a:t>
            </a:r>
            <a:r>
              <a:rPr lang="en-US" altLang="it-IT" dirty="0"/>
              <a:t>ogniqualvolta si renda necessario per l’esplicazione di esigenze della professione rappresentata. </a:t>
            </a:r>
          </a:p>
        </p:txBody>
      </p:sp>
      <p:pic>
        <p:nvPicPr>
          <p:cNvPr id="9220" name="Picture 2">
            <a:extLst>
              <a:ext uri="{FF2B5EF4-FFF2-40B4-BE49-F238E27FC236}">
                <a16:creationId xmlns:a16="http://schemas.microsoft.com/office/drawing/2014/main" id="{347C631A-6760-469C-B465-14D72E2FEBB0}"/>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l="31764" t="15752" r="31898" b="17442"/>
          <a:stretch>
            <a:fillRect/>
          </a:stretch>
        </p:blipFill>
        <p:spPr>
          <a:xfrm>
            <a:off x="8187091" y="959230"/>
            <a:ext cx="3358478" cy="4939540"/>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olo 1">
            <a:extLst>
              <a:ext uri="{FF2B5EF4-FFF2-40B4-BE49-F238E27FC236}">
                <a16:creationId xmlns:a16="http://schemas.microsoft.com/office/drawing/2014/main" id="{E97C086F-A6F0-3847-B12C-537E94DBF255}"/>
              </a:ext>
            </a:extLst>
          </p:cNvPr>
          <p:cNvSpPr txBox="1">
            <a:spLocks/>
          </p:cNvSpPr>
          <p:nvPr/>
        </p:nvSpPr>
        <p:spPr>
          <a:xfrm>
            <a:off x="555584" y="767594"/>
            <a:ext cx="617487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L’Ordine TSRM PSTRP MO-RE: Le </a:t>
            </a:r>
            <a:r>
              <a:rPr lang="en-US" dirty="0" err="1"/>
              <a:t>Assemblee</a:t>
            </a:r>
            <a:r>
              <a:rPr lang="en-US"/>
              <a:t> (</a:t>
            </a:r>
            <a:r>
              <a:rPr lang="en-US" dirty="0"/>
              <a:t>I</a:t>
            </a:r>
            <a:r>
              <a:rPr lang="en-US"/>
              <a:t>l </a:t>
            </a:r>
            <a:r>
              <a:rPr lang="en-US" dirty="0" err="1"/>
              <a:t>Governo</a:t>
            </a:r>
            <a:r>
              <a:rPr lang="en-US" dirty="0"/>
              <a:t>)</a:t>
            </a:r>
          </a:p>
        </p:txBody>
      </p:sp>
      <p:grpSp>
        <p:nvGrpSpPr>
          <p:cNvPr id="16" name="Gruppo 15">
            <a:extLst>
              <a:ext uri="{FF2B5EF4-FFF2-40B4-BE49-F238E27FC236}">
                <a16:creationId xmlns:a16="http://schemas.microsoft.com/office/drawing/2014/main" id="{F990F115-913D-5445-98BF-2D17E1574535}"/>
              </a:ext>
            </a:extLst>
          </p:cNvPr>
          <p:cNvGrpSpPr/>
          <p:nvPr/>
        </p:nvGrpSpPr>
        <p:grpSpPr>
          <a:xfrm>
            <a:off x="8979724" y="6004127"/>
            <a:ext cx="3212276" cy="853873"/>
            <a:chOff x="8979724" y="6004127"/>
            <a:chExt cx="3212276" cy="853873"/>
          </a:xfrm>
        </p:grpSpPr>
        <p:pic>
          <p:nvPicPr>
            <p:cNvPr id="17" name="Immagine 16">
              <a:extLst>
                <a:ext uri="{FF2B5EF4-FFF2-40B4-BE49-F238E27FC236}">
                  <a16:creationId xmlns:a16="http://schemas.microsoft.com/office/drawing/2014/main" id="{44243824-EF02-A648-893B-80EF9FCBB5F4}"/>
                </a:ext>
              </a:extLst>
            </p:cNvPr>
            <p:cNvPicPr>
              <a:picLocks noChangeAspect="1"/>
            </p:cNvPicPr>
            <p:nvPr/>
          </p:nvPicPr>
          <p:blipFill>
            <a:blip r:embed="rId3"/>
            <a:stretch>
              <a:fillRect/>
            </a:stretch>
          </p:blipFill>
          <p:spPr>
            <a:xfrm>
              <a:off x="11349512" y="6004127"/>
              <a:ext cx="842488" cy="853873"/>
            </a:xfrm>
            <a:prstGeom prst="rect">
              <a:avLst/>
            </a:prstGeom>
          </p:spPr>
        </p:pic>
        <p:sp>
          <p:nvSpPr>
            <p:cNvPr id="18" name="CasellaDiTesto 17">
              <a:extLst>
                <a:ext uri="{FF2B5EF4-FFF2-40B4-BE49-F238E27FC236}">
                  <a16:creationId xmlns:a16="http://schemas.microsoft.com/office/drawing/2014/main" id="{60B70CB9-C32D-804D-9922-EA465A72B71B}"/>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414167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2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1E6C30-B215-9F4E-8003-76BECDB82689}"/>
              </a:ext>
            </a:extLst>
          </p:cNvPr>
          <p:cNvSpPr>
            <a:spLocks noGrp="1"/>
          </p:cNvSpPr>
          <p:nvPr>
            <p:ph type="title"/>
          </p:nvPr>
        </p:nvSpPr>
        <p:spPr>
          <a:xfrm>
            <a:off x="452625" y="1628388"/>
            <a:ext cx="3739278" cy="1098884"/>
          </a:xfrm>
        </p:spPr>
        <p:txBody>
          <a:bodyPr vert="horz" lIns="91440" tIns="45720" rIns="91440" bIns="45720" rtlCol="0" anchor="b">
            <a:normAutofit/>
          </a:bodyPr>
          <a:lstStyle/>
          <a:p>
            <a:pPr algn="r"/>
            <a:r>
              <a:rPr lang="en-US" sz="3800" dirty="0"/>
              <a:t>L’assicurazione</a:t>
            </a:r>
          </a:p>
        </p:txBody>
      </p:sp>
      <p:sp>
        <p:nvSpPr>
          <p:cNvPr id="9" name="CasellaDiTesto 8">
            <a:extLst>
              <a:ext uri="{FF2B5EF4-FFF2-40B4-BE49-F238E27FC236}">
                <a16:creationId xmlns:a16="http://schemas.microsoft.com/office/drawing/2014/main" id="{E59A0D96-508D-E04B-951E-2762BFCBE3A6}"/>
              </a:ext>
            </a:extLst>
          </p:cNvPr>
          <p:cNvSpPr txBox="1"/>
          <p:nvPr/>
        </p:nvSpPr>
        <p:spPr>
          <a:xfrm>
            <a:off x="62552" y="2937648"/>
            <a:ext cx="4871457" cy="1815882"/>
          </a:xfrm>
          <a:prstGeom prst="rect">
            <a:avLst/>
          </a:prstGeom>
          <a:noFill/>
        </p:spPr>
        <p:txBody>
          <a:bodyPr wrap="square" rtlCol="0">
            <a:spAutoFit/>
          </a:bodyPr>
          <a:lstStyle/>
          <a:p>
            <a:r>
              <a:rPr lang="it-IT" sz="1600" dirty="0"/>
              <a:t>La legge 8 marzo 2017 n. 24 recante "Disposizioni in materia di sicurezza delle cure e della persona assistita, nonché in materia di responsabilità professionale degli esercenti le professioni sanitarie", pubblicata in Gazzetta Ufficiale, serie Generale, n. 64 del 17 marzo 2017, ed entrata in vigore giorno 1 aprile 2017</a:t>
            </a:r>
          </a:p>
        </p:txBody>
      </p:sp>
      <p:grpSp>
        <p:nvGrpSpPr>
          <p:cNvPr id="45" name="Gruppo 44">
            <a:extLst>
              <a:ext uri="{FF2B5EF4-FFF2-40B4-BE49-F238E27FC236}">
                <a16:creationId xmlns:a16="http://schemas.microsoft.com/office/drawing/2014/main" id="{497053AC-AD57-844A-A0F4-B1BC4ED437C6}"/>
              </a:ext>
            </a:extLst>
          </p:cNvPr>
          <p:cNvGrpSpPr/>
          <p:nvPr/>
        </p:nvGrpSpPr>
        <p:grpSpPr>
          <a:xfrm>
            <a:off x="8979724" y="6004127"/>
            <a:ext cx="3212276" cy="853873"/>
            <a:chOff x="8979724" y="6004127"/>
            <a:chExt cx="3212276" cy="853873"/>
          </a:xfrm>
        </p:grpSpPr>
        <p:pic>
          <p:nvPicPr>
            <p:cNvPr id="47" name="Immagine 46">
              <a:extLst>
                <a:ext uri="{FF2B5EF4-FFF2-40B4-BE49-F238E27FC236}">
                  <a16:creationId xmlns:a16="http://schemas.microsoft.com/office/drawing/2014/main" id="{B3F33FC8-A62D-5245-B184-D7E09BCEFDEB}"/>
                </a:ext>
              </a:extLst>
            </p:cNvPr>
            <p:cNvPicPr>
              <a:picLocks noChangeAspect="1"/>
            </p:cNvPicPr>
            <p:nvPr/>
          </p:nvPicPr>
          <p:blipFill>
            <a:blip r:embed="rId2"/>
            <a:stretch>
              <a:fillRect/>
            </a:stretch>
          </p:blipFill>
          <p:spPr>
            <a:xfrm>
              <a:off x="11349512" y="6004127"/>
              <a:ext cx="842488" cy="853873"/>
            </a:xfrm>
            <a:prstGeom prst="rect">
              <a:avLst/>
            </a:prstGeom>
          </p:spPr>
        </p:pic>
        <p:sp>
          <p:nvSpPr>
            <p:cNvPr id="49" name="CasellaDiTesto 48">
              <a:extLst>
                <a:ext uri="{FF2B5EF4-FFF2-40B4-BE49-F238E27FC236}">
                  <a16:creationId xmlns:a16="http://schemas.microsoft.com/office/drawing/2014/main" id="{901C492C-076F-B341-A29B-C66A3C591A5B}"/>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
        <p:nvSpPr>
          <p:cNvPr id="4" name="Segnaposto contenuto 3">
            <a:extLst>
              <a:ext uri="{FF2B5EF4-FFF2-40B4-BE49-F238E27FC236}">
                <a16:creationId xmlns:a16="http://schemas.microsoft.com/office/drawing/2014/main" id="{9658C4EE-D5FF-4B84-8B67-424795009C6C}"/>
              </a:ext>
            </a:extLst>
          </p:cNvPr>
          <p:cNvSpPr>
            <a:spLocks noGrp="1"/>
          </p:cNvSpPr>
          <p:nvPr>
            <p:ph sz="half" idx="2"/>
          </p:nvPr>
        </p:nvSpPr>
        <p:spPr/>
        <p:txBody>
          <a:bodyPr/>
          <a:lstStyle/>
          <a:p>
            <a:endParaRPr lang="it-IT"/>
          </a:p>
        </p:txBody>
      </p:sp>
      <p:pic>
        <p:nvPicPr>
          <p:cNvPr id="5" name="Immagine 4">
            <a:extLst>
              <a:ext uri="{FF2B5EF4-FFF2-40B4-BE49-F238E27FC236}">
                <a16:creationId xmlns:a16="http://schemas.microsoft.com/office/drawing/2014/main" id="{2013B132-712F-41A7-9C89-67F87DABC327}"/>
              </a:ext>
            </a:extLst>
          </p:cNvPr>
          <p:cNvPicPr>
            <a:picLocks noChangeAspect="1"/>
          </p:cNvPicPr>
          <p:nvPr/>
        </p:nvPicPr>
        <p:blipFill>
          <a:blip r:embed="rId3"/>
          <a:stretch>
            <a:fillRect/>
          </a:stretch>
        </p:blipFill>
        <p:spPr>
          <a:xfrm>
            <a:off x="6389763" y="2125386"/>
            <a:ext cx="5739685" cy="3918678"/>
          </a:xfrm>
          <a:prstGeom prst="rect">
            <a:avLst/>
          </a:prstGeom>
        </p:spPr>
      </p:pic>
      <p:pic>
        <p:nvPicPr>
          <p:cNvPr id="6" name="Immagine 5">
            <a:extLst>
              <a:ext uri="{FF2B5EF4-FFF2-40B4-BE49-F238E27FC236}">
                <a16:creationId xmlns:a16="http://schemas.microsoft.com/office/drawing/2014/main" id="{E568383A-593C-4731-BC27-574DD7FD0A3A}"/>
              </a:ext>
            </a:extLst>
          </p:cNvPr>
          <p:cNvPicPr>
            <a:picLocks noChangeAspect="1"/>
          </p:cNvPicPr>
          <p:nvPr/>
        </p:nvPicPr>
        <p:blipFill>
          <a:blip r:embed="rId4"/>
          <a:stretch>
            <a:fillRect/>
          </a:stretch>
        </p:blipFill>
        <p:spPr>
          <a:xfrm>
            <a:off x="4023854" y="4769240"/>
            <a:ext cx="3626355" cy="1973344"/>
          </a:xfrm>
          <a:prstGeom prst="rect">
            <a:avLst/>
          </a:prstGeom>
        </p:spPr>
      </p:pic>
    </p:spTree>
    <p:extLst>
      <p:ext uri="{BB962C8B-B14F-4D97-AF65-F5344CB8AC3E}">
        <p14:creationId xmlns:p14="http://schemas.microsoft.com/office/powerpoint/2010/main" val="405226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4230E61-81CC-404E-9944-9A8216674181}"/>
              </a:ext>
            </a:extLst>
          </p:cNvPr>
          <p:cNvSpPr>
            <a:spLocks noGrp="1"/>
          </p:cNvSpPr>
          <p:nvPr>
            <p:ph type="title"/>
          </p:nvPr>
        </p:nvSpPr>
        <p:spPr/>
        <p:txBody>
          <a:bodyPr/>
          <a:lstStyle/>
          <a:p>
            <a:r>
              <a:rPr lang="it-IT"/>
              <a:t>Quota Assicurativa</a:t>
            </a:r>
            <a:endParaRPr lang="it-IT" dirty="0"/>
          </a:p>
        </p:txBody>
      </p:sp>
      <p:sp>
        <p:nvSpPr>
          <p:cNvPr id="5" name="Segnaposto contenuto 4">
            <a:extLst>
              <a:ext uri="{FF2B5EF4-FFF2-40B4-BE49-F238E27FC236}">
                <a16:creationId xmlns:a16="http://schemas.microsoft.com/office/drawing/2014/main" id="{52C0B800-2C1F-4BC1-B377-149652A364D0}"/>
              </a:ext>
            </a:extLst>
          </p:cNvPr>
          <p:cNvSpPr>
            <a:spLocks noGrp="1"/>
          </p:cNvSpPr>
          <p:nvPr>
            <p:ph sz="half" idx="1"/>
          </p:nvPr>
        </p:nvSpPr>
        <p:spPr>
          <a:xfrm>
            <a:off x="938213" y="2141046"/>
            <a:ext cx="5029200" cy="4191000"/>
          </a:xfrm>
        </p:spPr>
        <p:txBody>
          <a:bodyPr rtlCol="0">
            <a:normAutofit/>
          </a:bodyPr>
          <a:lstStyle/>
          <a:p>
            <a:pPr>
              <a:defRPr/>
            </a:pPr>
            <a:r>
              <a:rPr dirty="0"/>
              <a:t>OGGETTO: Tassa di iscrizione annua 2019 e modalità di riscossione del premio assicurativo 2019 per i TSRM  che vorranno aderire al Sistema di protezione e della relativa polizza assicurativa</a:t>
            </a:r>
          </a:p>
          <a:p>
            <a:pPr>
              <a:defRPr/>
            </a:pPr>
            <a:r>
              <a:rPr dirty="0"/>
              <a:t>Per i soli TSRM  una modalità di riscossione del premio assicurativo 2019</a:t>
            </a:r>
          </a:p>
          <a:p>
            <a:pPr marL="0" indent="0">
              <a:buNone/>
              <a:defRPr/>
            </a:pPr>
            <a:endParaRPr dirty="0"/>
          </a:p>
          <a:p>
            <a:pPr>
              <a:defRPr/>
            </a:pPr>
            <a:endParaRPr dirty="0"/>
          </a:p>
          <a:p>
            <a:pPr>
              <a:defRPr/>
            </a:pPr>
            <a:endParaRPr dirty="0"/>
          </a:p>
        </p:txBody>
      </p:sp>
      <p:pic>
        <p:nvPicPr>
          <p:cNvPr id="16389" name="Segnaposto contenuto 11">
            <a:extLst>
              <a:ext uri="{FF2B5EF4-FFF2-40B4-BE49-F238E27FC236}">
                <a16:creationId xmlns:a16="http://schemas.microsoft.com/office/drawing/2014/main" id="{D89C7183-7E39-4921-A6FF-602D6AA6AD6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05714" y="77787"/>
            <a:ext cx="4419600" cy="6580187"/>
          </a:xfrm>
        </p:spPr>
      </p:pic>
      <p:grpSp>
        <p:nvGrpSpPr>
          <p:cNvPr id="16388" name="Gruppo 8">
            <a:extLst>
              <a:ext uri="{FF2B5EF4-FFF2-40B4-BE49-F238E27FC236}">
                <a16:creationId xmlns:a16="http://schemas.microsoft.com/office/drawing/2014/main" id="{E89BB1B5-A2CA-49C8-862B-CA5D70498D89}"/>
              </a:ext>
            </a:extLst>
          </p:cNvPr>
          <p:cNvGrpSpPr>
            <a:grpSpLocks/>
          </p:cNvGrpSpPr>
          <p:nvPr/>
        </p:nvGrpSpPr>
        <p:grpSpPr bwMode="auto">
          <a:xfrm>
            <a:off x="3691789" y="6003281"/>
            <a:ext cx="3590924" cy="623887"/>
            <a:chOff x="0" y="3066600"/>
            <a:chExt cx="5029199" cy="623610"/>
          </a:xfrm>
        </p:grpSpPr>
        <p:sp>
          <p:nvSpPr>
            <p:cNvPr id="10" name="Rettangolo con angoli arrotondati 9">
              <a:extLst>
                <a:ext uri="{FF2B5EF4-FFF2-40B4-BE49-F238E27FC236}">
                  <a16:creationId xmlns:a16="http://schemas.microsoft.com/office/drawing/2014/main" id="{9BAF0480-8436-4F74-8232-FC264C66805A}"/>
                </a:ext>
              </a:extLst>
            </p:cNvPr>
            <p:cNvSpPr/>
            <p:nvPr/>
          </p:nvSpPr>
          <p:spPr>
            <a:xfrm>
              <a:off x="0" y="3066600"/>
              <a:ext cx="5029199" cy="623610"/>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1" name="CasellaDiTesto 10">
              <a:extLst>
                <a:ext uri="{FF2B5EF4-FFF2-40B4-BE49-F238E27FC236}">
                  <a16:creationId xmlns:a16="http://schemas.microsoft.com/office/drawing/2014/main" id="{B5662F76-AA63-48B9-A160-E8B1D601641E}"/>
                </a:ext>
              </a:extLst>
            </p:cNvPr>
            <p:cNvSpPr txBox="1"/>
            <p:nvPr/>
          </p:nvSpPr>
          <p:spPr>
            <a:xfrm>
              <a:off x="30162" y="3096749"/>
              <a:ext cx="4968874" cy="563313"/>
            </a:xfrm>
            <a:prstGeom prst="rect">
              <a:avLst/>
            </a:prstGeom>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defTabSz="1155700">
                <a:lnSpc>
                  <a:spcPct val="90000"/>
                </a:lnSpc>
                <a:spcAft>
                  <a:spcPct val="35000"/>
                </a:spcAft>
                <a:defRPr/>
              </a:pPr>
              <a:r>
                <a:rPr lang="it-IT" sz="2600" dirty="0"/>
                <a:t>Circolare 11/2019</a:t>
              </a:r>
            </a:p>
          </p:txBody>
        </p:sp>
      </p:grpSp>
      <p:grpSp>
        <p:nvGrpSpPr>
          <p:cNvPr id="12" name="Gruppo 11">
            <a:extLst>
              <a:ext uri="{FF2B5EF4-FFF2-40B4-BE49-F238E27FC236}">
                <a16:creationId xmlns:a16="http://schemas.microsoft.com/office/drawing/2014/main" id="{B558E044-C4C9-EA44-9991-D02BE6EA92D0}"/>
              </a:ext>
            </a:extLst>
          </p:cNvPr>
          <p:cNvGrpSpPr/>
          <p:nvPr/>
        </p:nvGrpSpPr>
        <p:grpSpPr>
          <a:xfrm>
            <a:off x="8979724" y="6004127"/>
            <a:ext cx="3212276" cy="853873"/>
            <a:chOff x="8979724" y="6004127"/>
            <a:chExt cx="3212276" cy="853873"/>
          </a:xfrm>
        </p:grpSpPr>
        <p:pic>
          <p:nvPicPr>
            <p:cNvPr id="13" name="Immagine 12">
              <a:extLst>
                <a:ext uri="{FF2B5EF4-FFF2-40B4-BE49-F238E27FC236}">
                  <a16:creationId xmlns:a16="http://schemas.microsoft.com/office/drawing/2014/main" id="{3FBC1C54-53C6-3142-BF13-D0812F82F68E}"/>
                </a:ext>
              </a:extLst>
            </p:cNvPr>
            <p:cNvPicPr>
              <a:picLocks noChangeAspect="1"/>
            </p:cNvPicPr>
            <p:nvPr/>
          </p:nvPicPr>
          <p:blipFill>
            <a:blip r:embed="rId4"/>
            <a:stretch>
              <a:fillRect/>
            </a:stretch>
          </p:blipFill>
          <p:spPr>
            <a:xfrm>
              <a:off x="11349512" y="6004127"/>
              <a:ext cx="842488" cy="853873"/>
            </a:xfrm>
            <a:prstGeom prst="rect">
              <a:avLst/>
            </a:prstGeom>
          </p:spPr>
        </p:pic>
        <p:sp>
          <p:nvSpPr>
            <p:cNvPr id="14" name="CasellaDiTesto 13">
              <a:extLst>
                <a:ext uri="{FF2B5EF4-FFF2-40B4-BE49-F238E27FC236}">
                  <a16:creationId xmlns:a16="http://schemas.microsoft.com/office/drawing/2014/main" id="{55FD25AD-EB44-B54D-B0FB-7C8B6212D6C2}"/>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1514300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C1846A-6CD7-0841-A537-5F66125ADF43}"/>
              </a:ext>
            </a:extLst>
          </p:cNvPr>
          <p:cNvSpPr>
            <a:spLocks noGrp="1"/>
          </p:cNvSpPr>
          <p:nvPr>
            <p:ph type="title"/>
          </p:nvPr>
        </p:nvSpPr>
        <p:spPr>
          <a:xfrm>
            <a:off x="208344" y="753228"/>
            <a:ext cx="6174871" cy="1080938"/>
          </a:xfrm>
        </p:spPr>
        <p:txBody>
          <a:bodyPr vert="horz" lIns="91440" tIns="45720" rIns="91440" bIns="45720" rtlCol="0" anchor="ctr">
            <a:normAutofit/>
          </a:bodyPr>
          <a:lstStyle/>
          <a:p>
            <a:r>
              <a:rPr lang="en-US" dirty="0"/>
              <a:t>L’Ordine TSRM PSTRP MO-RE: Chi Siamo</a:t>
            </a:r>
          </a:p>
        </p:txBody>
      </p:sp>
      <p:pic>
        <p:nvPicPr>
          <p:cNvPr id="6" name="Segnaposto contenuto 5" descr="Immagine che contiene testo&#10;&#10;Descrizione generata automaticamente">
            <a:extLst>
              <a:ext uri="{FF2B5EF4-FFF2-40B4-BE49-F238E27FC236}">
                <a16:creationId xmlns:a16="http://schemas.microsoft.com/office/drawing/2014/main" id="{8CC6459B-AFA2-8541-A0BF-71605C24D56F}"/>
              </a:ext>
            </a:extLst>
          </p:cNvPr>
          <p:cNvPicPr>
            <a:picLocks noGrp="1" noChangeAspect="1"/>
          </p:cNvPicPr>
          <p:nvPr>
            <p:ph sz="half" idx="1"/>
          </p:nvPr>
        </p:nvPicPr>
        <p:blipFill>
          <a:blip r:embed="rId3"/>
          <a:stretch>
            <a:fillRect/>
          </a:stretch>
        </p:blipFill>
        <p:spPr>
          <a:xfrm>
            <a:off x="9304133" y="3241585"/>
            <a:ext cx="2772025" cy="2908274"/>
          </a:xfrm>
          <a:prstGeom prst="rect">
            <a:avLst/>
          </a:prstGeom>
        </p:spPr>
      </p:pic>
      <p:sp>
        <p:nvSpPr>
          <p:cNvPr id="17" name="Content Placeholder 16">
            <a:extLst>
              <a:ext uri="{FF2B5EF4-FFF2-40B4-BE49-F238E27FC236}">
                <a16:creationId xmlns:a16="http://schemas.microsoft.com/office/drawing/2014/main" id="{463C2C47-944A-44A1-828C-5245476BE97E}"/>
              </a:ext>
            </a:extLst>
          </p:cNvPr>
          <p:cNvSpPr>
            <a:spLocks noGrp="1"/>
          </p:cNvSpPr>
          <p:nvPr>
            <p:ph sz="half" idx="2"/>
          </p:nvPr>
        </p:nvSpPr>
        <p:spPr>
          <a:xfrm>
            <a:off x="7558250" y="6247911"/>
            <a:ext cx="3160432" cy="610090"/>
          </a:xfrm>
        </p:spPr>
        <p:txBody>
          <a:bodyPr vert="horz" lIns="91440" tIns="45720" rIns="91440" bIns="45720" rtlCol="0">
            <a:normAutofit/>
          </a:bodyPr>
          <a:lstStyle/>
          <a:p>
            <a:pPr marL="0" indent="0" algn="ctr">
              <a:buNone/>
            </a:pPr>
            <a:r>
              <a:rPr lang="en-US" sz="1400" dirty="0">
                <a:solidFill>
                  <a:schemeClr val="bg2"/>
                </a:solidFill>
              </a:rPr>
              <a:t>9 componenti del Direttivo</a:t>
            </a:r>
          </a:p>
          <a:p>
            <a:pPr marL="0" indent="0" algn="ctr">
              <a:buNone/>
            </a:pPr>
            <a:r>
              <a:rPr lang="en-US" sz="1400" dirty="0">
                <a:solidFill>
                  <a:schemeClr val="bg2"/>
                </a:solidFill>
              </a:rPr>
              <a:t>(1 componente dimissionario)</a:t>
            </a:r>
          </a:p>
        </p:txBody>
      </p:sp>
      <p:pic>
        <p:nvPicPr>
          <p:cNvPr id="12" name="Immagine 11" descr="Immagine che contiene persona&#10;&#10;Descrizione generata automaticamente">
            <a:extLst>
              <a:ext uri="{FF2B5EF4-FFF2-40B4-BE49-F238E27FC236}">
                <a16:creationId xmlns:a16="http://schemas.microsoft.com/office/drawing/2014/main" id="{B4E85B8A-3BAD-4D4E-A799-0796877DD81B}"/>
              </a:ext>
            </a:extLst>
          </p:cNvPr>
          <p:cNvPicPr>
            <a:picLocks noChangeAspect="1"/>
          </p:cNvPicPr>
          <p:nvPr/>
        </p:nvPicPr>
        <p:blipFill rotWithShape="1">
          <a:blip r:embed="rId4"/>
          <a:srcRect r="5892"/>
          <a:stretch/>
        </p:blipFill>
        <p:spPr>
          <a:xfrm>
            <a:off x="9287795" y="462461"/>
            <a:ext cx="2788363" cy="2681460"/>
          </a:xfrm>
          <a:prstGeom prst="rect">
            <a:avLst/>
          </a:prstGeom>
        </p:spPr>
      </p:pic>
      <p:pic>
        <p:nvPicPr>
          <p:cNvPr id="15" name="Segnaposto contenuto 7" descr="Immagine che contiene testo&#10;&#10;Descrizione generata automaticamente">
            <a:extLst>
              <a:ext uri="{FF2B5EF4-FFF2-40B4-BE49-F238E27FC236}">
                <a16:creationId xmlns:a16="http://schemas.microsoft.com/office/drawing/2014/main" id="{F3644726-BF64-0E45-AB03-DBF997F66578}"/>
              </a:ext>
            </a:extLst>
          </p:cNvPr>
          <p:cNvPicPr>
            <a:picLocks noChangeAspect="1"/>
          </p:cNvPicPr>
          <p:nvPr/>
        </p:nvPicPr>
        <p:blipFill rotWithShape="1">
          <a:blip r:embed="rId5"/>
          <a:srcRect r="13334"/>
          <a:stretch/>
        </p:blipFill>
        <p:spPr>
          <a:xfrm>
            <a:off x="6365360" y="462461"/>
            <a:ext cx="2774420" cy="2681071"/>
          </a:xfrm>
          <a:prstGeom prst="rect">
            <a:avLst/>
          </a:prstGeom>
        </p:spPr>
      </p:pic>
      <p:pic>
        <p:nvPicPr>
          <p:cNvPr id="10" name="Immagine 9">
            <a:extLst>
              <a:ext uri="{FF2B5EF4-FFF2-40B4-BE49-F238E27FC236}">
                <a16:creationId xmlns:a16="http://schemas.microsoft.com/office/drawing/2014/main" id="{2D565520-DF09-0741-9379-9CA8FE928FC6}"/>
              </a:ext>
            </a:extLst>
          </p:cNvPr>
          <p:cNvPicPr>
            <a:picLocks noChangeAspect="1"/>
          </p:cNvPicPr>
          <p:nvPr/>
        </p:nvPicPr>
        <p:blipFill rotWithShape="1">
          <a:blip r:embed="rId6"/>
          <a:srcRect t="-531" r="3374" b="531"/>
          <a:stretch/>
        </p:blipFill>
        <p:spPr>
          <a:xfrm>
            <a:off x="6365360" y="3411101"/>
            <a:ext cx="2773106" cy="2697739"/>
          </a:xfrm>
          <a:prstGeom prst="rect">
            <a:avLst/>
          </a:prstGeom>
        </p:spPr>
      </p:pic>
      <p:graphicFrame>
        <p:nvGraphicFramePr>
          <p:cNvPr id="18" name="Diagramma 17">
            <a:extLst>
              <a:ext uri="{FF2B5EF4-FFF2-40B4-BE49-F238E27FC236}">
                <a16:creationId xmlns:a16="http://schemas.microsoft.com/office/drawing/2014/main" id="{0F160B6A-2C76-BD40-A82F-8926AE8DAF84}"/>
              </a:ext>
            </a:extLst>
          </p:cNvPr>
          <p:cNvGraphicFramePr/>
          <p:nvPr>
            <p:extLst>
              <p:ext uri="{D42A27DB-BD31-4B8C-83A1-F6EECF244321}">
                <p14:modId xmlns:p14="http://schemas.microsoft.com/office/powerpoint/2010/main" val="95349696"/>
              </p:ext>
            </p:extLst>
          </p:nvPr>
        </p:nvGraphicFramePr>
        <p:xfrm>
          <a:off x="-482235" y="2256833"/>
          <a:ext cx="5968634" cy="42703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5" name="Gruppo 64">
            <a:extLst>
              <a:ext uri="{FF2B5EF4-FFF2-40B4-BE49-F238E27FC236}">
                <a16:creationId xmlns:a16="http://schemas.microsoft.com/office/drawing/2014/main" id="{0CECF77B-8A1A-1B48-8585-0A1CCE2800FE}"/>
              </a:ext>
            </a:extLst>
          </p:cNvPr>
          <p:cNvGrpSpPr/>
          <p:nvPr/>
        </p:nvGrpSpPr>
        <p:grpSpPr>
          <a:xfrm>
            <a:off x="8979724" y="6004127"/>
            <a:ext cx="3212276" cy="853873"/>
            <a:chOff x="8979724" y="6004127"/>
            <a:chExt cx="3212276" cy="853873"/>
          </a:xfrm>
        </p:grpSpPr>
        <p:pic>
          <p:nvPicPr>
            <p:cNvPr id="66" name="Immagine 65">
              <a:extLst>
                <a:ext uri="{FF2B5EF4-FFF2-40B4-BE49-F238E27FC236}">
                  <a16:creationId xmlns:a16="http://schemas.microsoft.com/office/drawing/2014/main" id="{7500A24C-29FD-674C-99B1-C3B2DA075B13}"/>
                </a:ext>
              </a:extLst>
            </p:cNvPr>
            <p:cNvPicPr>
              <a:picLocks noChangeAspect="1"/>
            </p:cNvPicPr>
            <p:nvPr/>
          </p:nvPicPr>
          <p:blipFill>
            <a:blip r:embed="rId12"/>
            <a:stretch>
              <a:fillRect/>
            </a:stretch>
          </p:blipFill>
          <p:spPr>
            <a:xfrm>
              <a:off x="11349512" y="6004127"/>
              <a:ext cx="842488" cy="853873"/>
            </a:xfrm>
            <a:prstGeom prst="rect">
              <a:avLst/>
            </a:prstGeom>
          </p:spPr>
        </p:pic>
        <p:sp>
          <p:nvSpPr>
            <p:cNvPr id="67" name="CasellaDiTesto 66">
              <a:extLst>
                <a:ext uri="{FF2B5EF4-FFF2-40B4-BE49-F238E27FC236}">
                  <a16:creationId xmlns:a16="http://schemas.microsoft.com/office/drawing/2014/main" id="{761DD4DE-ED55-DE44-B39C-09A1AAEAF20E}"/>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2567521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12" descr="solidarieta.jpg">
            <a:extLst>
              <a:ext uri="{FF2B5EF4-FFF2-40B4-BE49-F238E27FC236}">
                <a16:creationId xmlns:a16="http://schemas.microsoft.com/office/drawing/2014/main" id="{830EE7BE-8460-D045-A5AB-CAB3F52308E3}"/>
              </a:ext>
            </a:extLst>
          </p:cNvPr>
          <p:cNvPicPr>
            <a:picLocks noChangeAspect="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alpha val="30196"/>
                  </a:srgbClr>
                </a:solidFill>
              </a14:hiddenFill>
            </a:ext>
          </a:extLst>
        </p:spPr>
      </p:pic>
      <p:sp>
        <p:nvSpPr>
          <p:cNvPr id="6" name="CasellaDiTesto 5">
            <a:extLst>
              <a:ext uri="{FF2B5EF4-FFF2-40B4-BE49-F238E27FC236}">
                <a16:creationId xmlns:a16="http://schemas.microsoft.com/office/drawing/2014/main" id="{D2736466-C871-FF4D-AB5A-8A58A2086BE0}"/>
              </a:ext>
            </a:extLst>
          </p:cNvPr>
          <p:cNvSpPr txBox="1"/>
          <p:nvPr/>
        </p:nvSpPr>
        <p:spPr>
          <a:xfrm>
            <a:off x="3306764" y="200026"/>
            <a:ext cx="4968875" cy="561975"/>
          </a:xfrm>
          <a:prstGeom prst="rect">
            <a:avLst/>
          </a:prstGeom>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defTabSz="1155700">
              <a:lnSpc>
                <a:spcPct val="90000"/>
              </a:lnSpc>
              <a:spcAft>
                <a:spcPct val="35000"/>
              </a:spcAft>
              <a:defRPr/>
            </a:pPr>
            <a:r>
              <a:rPr lang="it-IT" sz="2600" dirty="0"/>
              <a:t>ANNO  2019</a:t>
            </a:r>
          </a:p>
        </p:txBody>
      </p:sp>
      <p:grpSp>
        <p:nvGrpSpPr>
          <p:cNvPr id="16389" name="Gruppo 6">
            <a:extLst>
              <a:ext uri="{FF2B5EF4-FFF2-40B4-BE49-F238E27FC236}">
                <a16:creationId xmlns:a16="http://schemas.microsoft.com/office/drawing/2014/main" id="{097CC14B-E5B9-2E43-A442-11B237F7C85F}"/>
              </a:ext>
            </a:extLst>
          </p:cNvPr>
          <p:cNvGrpSpPr>
            <a:grpSpLocks/>
          </p:cNvGrpSpPr>
          <p:nvPr/>
        </p:nvGrpSpPr>
        <p:grpSpPr bwMode="auto">
          <a:xfrm>
            <a:off x="2318196" y="169864"/>
            <a:ext cx="6661527" cy="1890756"/>
            <a:chOff x="0" y="3066600"/>
            <a:chExt cx="5029199" cy="623610"/>
          </a:xfrm>
        </p:grpSpPr>
        <p:sp>
          <p:nvSpPr>
            <p:cNvPr id="8" name="Rettangolo con angoli arrotondati 7">
              <a:extLst>
                <a:ext uri="{FF2B5EF4-FFF2-40B4-BE49-F238E27FC236}">
                  <a16:creationId xmlns:a16="http://schemas.microsoft.com/office/drawing/2014/main" id="{2B5F394B-FD36-7B40-8EDB-29EC959234CF}"/>
                </a:ext>
              </a:extLst>
            </p:cNvPr>
            <p:cNvSpPr/>
            <p:nvPr/>
          </p:nvSpPr>
          <p:spPr>
            <a:xfrm>
              <a:off x="0" y="3066600"/>
              <a:ext cx="5029199" cy="623610"/>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9" name="CasellaDiTesto 8">
              <a:extLst>
                <a:ext uri="{FF2B5EF4-FFF2-40B4-BE49-F238E27FC236}">
                  <a16:creationId xmlns:a16="http://schemas.microsoft.com/office/drawing/2014/main" id="{649AB70D-E699-7843-850C-391DFB70FBF7}"/>
                </a:ext>
              </a:extLst>
            </p:cNvPr>
            <p:cNvSpPr txBox="1"/>
            <p:nvPr/>
          </p:nvSpPr>
          <p:spPr>
            <a:xfrm>
              <a:off x="30162" y="3096749"/>
              <a:ext cx="4968874" cy="563313"/>
            </a:xfrm>
            <a:prstGeom prst="rect">
              <a:avLst/>
            </a:prstGeom>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a:defRPr/>
              </a:pPr>
              <a:r>
                <a:rPr lang="it-IT" sz="2800" dirty="0"/>
                <a:t>Per TUTTI gli iscritti agli albi, da giugno 2019</a:t>
              </a:r>
            </a:p>
          </p:txBody>
        </p:sp>
      </p:grpSp>
      <p:grpSp>
        <p:nvGrpSpPr>
          <p:cNvPr id="16390" name="Gruppo 9">
            <a:extLst>
              <a:ext uri="{FF2B5EF4-FFF2-40B4-BE49-F238E27FC236}">
                <a16:creationId xmlns:a16="http://schemas.microsoft.com/office/drawing/2014/main" id="{F2D98CAC-2A77-3842-8081-C699B18560D9}"/>
              </a:ext>
            </a:extLst>
          </p:cNvPr>
          <p:cNvGrpSpPr>
            <a:grpSpLocks/>
          </p:cNvGrpSpPr>
          <p:nvPr/>
        </p:nvGrpSpPr>
        <p:grpSpPr bwMode="auto">
          <a:xfrm>
            <a:off x="1181101" y="2438400"/>
            <a:ext cx="9867900" cy="1646238"/>
            <a:chOff x="0" y="62523"/>
            <a:chExt cx="9867900" cy="1310930"/>
          </a:xfrm>
        </p:grpSpPr>
        <p:sp>
          <p:nvSpPr>
            <p:cNvPr id="11" name="Rettangolo con angoli arrotondati 10">
              <a:extLst>
                <a:ext uri="{FF2B5EF4-FFF2-40B4-BE49-F238E27FC236}">
                  <a16:creationId xmlns:a16="http://schemas.microsoft.com/office/drawing/2014/main" id="{C40FD53C-4BE9-1F4C-99AC-C76BB4C52C7F}"/>
                </a:ext>
              </a:extLst>
            </p:cNvPr>
            <p:cNvSpPr/>
            <p:nvPr/>
          </p:nvSpPr>
          <p:spPr>
            <a:xfrm>
              <a:off x="0" y="62523"/>
              <a:ext cx="9829800" cy="131093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CasellaDiTesto 11">
              <a:extLst>
                <a:ext uri="{FF2B5EF4-FFF2-40B4-BE49-F238E27FC236}">
                  <a16:creationId xmlns:a16="http://schemas.microsoft.com/office/drawing/2014/main" id="{F13B99ED-A8B5-5B44-8D62-BEC47034279E}"/>
                </a:ext>
              </a:extLst>
            </p:cNvPr>
            <p:cNvSpPr txBox="1"/>
            <p:nvPr/>
          </p:nvSpPr>
          <p:spPr>
            <a:xfrm>
              <a:off x="166687" y="126995"/>
              <a:ext cx="9701213" cy="1181985"/>
            </a:xfrm>
            <a:prstGeom prst="rect">
              <a:avLst/>
            </a:prstGeom>
          </p:spPr>
          <p:style>
            <a:lnRef idx="0">
              <a:scrgbClr r="0" g="0" b="0"/>
            </a:lnRef>
            <a:fillRef idx="0">
              <a:scrgbClr r="0" g="0" b="0"/>
            </a:fillRef>
            <a:effectRef idx="0">
              <a:scrgbClr r="0" g="0" b="0"/>
            </a:effectRef>
            <a:fontRef idx="minor">
              <a:schemeClr val="lt1"/>
            </a:fontRef>
          </p:style>
          <p:txBody>
            <a:bodyPr lIns="125730" tIns="125730" rIns="125730" bIns="125730" spcCol="1270" anchor="ctr"/>
            <a:lstStyle/>
            <a:p>
              <a:pPr algn="ctr" defTabSz="1466850">
                <a:lnSpc>
                  <a:spcPct val="90000"/>
                </a:lnSpc>
                <a:spcAft>
                  <a:spcPct val="35000"/>
                </a:spcAft>
                <a:defRPr/>
              </a:pPr>
              <a:r>
                <a:rPr lang="it-IT" sz="3300" dirty="0"/>
                <a:t>Sistema di protezione e polizza assicurativa per </a:t>
              </a:r>
              <a:r>
                <a:rPr lang="it-IT" sz="3300" i="1" dirty="0"/>
                <a:t>tutte</a:t>
              </a:r>
              <a:r>
                <a:rPr lang="it-IT" sz="3300" dirty="0"/>
                <a:t> le Professioni Sanitarie Tecniche, della Riabilitazione e della Prevenzione </a:t>
              </a:r>
            </a:p>
          </p:txBody>
        </p:sp>
      </p:grpSp>
      <p:grpSp>
        <p:nvGrpSpPr>
          <p:cNvPr id="13" name="Gruppo 12">
            <a:extLst>
              <a:ext uri="{FF2B5EF4-FFF2-40B4-BE49-F238E27FC236}">
                <a16:creationId xmlns:a16="http://schemas.microsoft.com/office/drawing/2014/main" id="{B582A892-8190-5E47-8606-551FDA528065}"/>
              </a:ext>
            </a:extLst>
          </p:cNvPr>
          <p:cNvGrpSpPr/>
          <p:nvPr/>
        </p:nvGrpSpPr>
        <p:grpSpPr>
          <a:xfrm>
            <a:off x="8979724" y="6004127"/>
            <a:ext cx="3212276" cy="853873"/>
            <a:chOff x="8979724" y="6004127"/>
            <a:chExt cx="3212276" cy="853873"/>
          </a:xfrm>
        </p:grpSpPr>
        <p:pic>
          <p:nvPicPr>
            <p:cNvPr id="14" name="Immagine 13">
              <a:extLst>
                <a:ext uri="{FF2B5EF4-FFF2-40B4-BE49-F238E27FC236}">
                  <a16:creationId xmlns:a16="http://schemas.microsoft.com/office/drawing/2014/main" id="{B488D9BC-06AF-D649-AAE3-8B19C6AE28A7}"/>
                </a:ext>
              </a:extLst>
            </p:cNvPr>
            <p:cNvPicPr>
              <a:picLocks noChangeAspect="1"/>
            </p:cNvPicPr>
            <p:nvPr/>
          </p:nvPicPr>
          <p:blipFill>
            <a:blip r:embed="rId4"/>
            <a:stretch>
              <a:fillRect/>
            </a:stretch>
          </p:blipFill>
          <p:spPr>
            <a:xfrm>
              <a:off x="11349512" y="6004127"/>
              <a:ext cx="842488" cy="853873"/>
            </a:xfrm>
            <a:prstGeom prst="rect">
              <a:avLst/>
            </a:prstGeom>
          </p:spPr>
        </p:pic>
        <p:sp>
          <p:nvSpPr>
            <p:cNvPr id="15" name="CasellaDiTesto 14">
              <a:extLst>
                <a:ext uri="{FF2B5EF4-FFF2-40B4-BE49-F238E27FC236}">
                  <a16:creationId xmlns:a16="http://schemas.microsoft.com/office/drawing/2014/main" id="{11C74CCB-83BA-9E45-BE34-CBBFE2C4F6E8}"/>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3482886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6F13D3-FFA2-6541-861A-4715B954A25C}"/>
              </a:ext>
            </a:extLst>
          </p:cNvPr>
          <p:cNvSpPr>
            <a:spLocks noGrp="1"/>
          </p:cNvSpPr>
          <p:nvPr>
            <p:ph type="title"/>
          </p:nvPr>
        </p:nvSpPr>
        <p:spPr/>
        <p:txBody>
          <a:bodyPr/>
          <a:lstStyle/>
          <a:p>
            <a:r>
              <a:rPr lang="it-IT" dirty="0"/>
              <a:t>Ripartizione Tassa d’Iscrizione Annua:</a:t>
            </a:r>
          </a:p>
        </p:txBody>
      </p:sp>
      <p:sp>
        <p:nvSpPr>
          <p:cNvPr id="3" name="Segnaposto contenuto 2">
            <a:extLst>
              <a:ext uri="{FF2B5EF4-FFF2-40B4-BE49-F238E27FC236}">
                <a16:creationId xmlns:a16="http://schemas.microsoft.com/office/drawing/2014/main" id="{1FCD2DD5-6007-B24A-8ADC-F00107976446}"/>
              </a:ext>
            </a:extLst>
          </p:cNvPr>
          <p:cNvSpPr>
            <a:spLocks noGrp="1"/>
          </p:cNvSpPr>
          <p:nvPr>
            <p:ph idx="1"/>
          </p:nvPr>
        </p:nvSpPr>
        <p:spPr>
          <a:xfrm>
            <a:off x="680321" y="2053389"/>
            <a:ext cx="4748206" cy="4459706"/>
          </a:xfrm>
        </p:spPr>
        <p:txBody>
          <a:bodyPr>
            <a:normAutofit fontScale="92500" lnSpcReduction="20000"/>
          </a:bodyPr>
          <a:lstStyle/>
          <a:p>
            <a:r>
              <a:rPr lang="it-IT" dirty="0"/>
              <a:t>E’ obbligatoria:La Legge 3/2018 ed il DM 13 Marzo 2018 ribadiscono che per l’esercizio della professione è obbligatoria l’iscrizione all’albo professionale e dettano le procedure d’iscrizione in combinato disposto con quanto stabilito dal DPR n.221/1990 ad oggi non modificato.</a:t>
            </a:r>
          </a:p>
          <a:p>
            <a:r>
              <a:rPr lang="it-IT" dirty="0"/>
              <a:t>In caso di mancato pagamento il CD provvede a 3 solleciti tramite PEC</a:t>
            </a:r>
          </a:p>
          <a:p>
            <a:r>
              <a:rPr lang="it-IT" dirty="0"/>
              <a:t>In caso di reiterazione il CD provvede alla delibera di cancellazione per morosità</a:t>
            </a:r>
          </a:p>
          <a:p>
            <a:endParaRPr lang="it-IT" dirty="0"/>
          </a:p>
        </p:txBody>
      </p:sp>
      <p:graphicFrame>
        <p:nvGraphicFramePr>
          <p:cNvPr id="5" name="Diagramma 4">
            <a:extLst>
              <a:ext uri="{FF2B5EF4-FFF2-40B4-BE49-F238E27FC236}">
                <a16:creationId xmlns:a16="http://schemas.microsoft.com/office/drawing/2014/main" id="{5F727BFC-3CDE-9F4F-B220-3E3D01814EBC}"/>
              </a:ext>
            </a:extLst>
          </p:cNvPr>
          <p:cNvGraphicFramePr/>
          <p:nvPr>
            <p:extLst>
              <p:ext uri="{D42A27DB-BD31-4B8C-83A1-F6EECF244321}">
                <p14:modId xmlns:p14="http://schemas.microsoft.com/office/powerpoint/2010/main" val="2731172548"/>
              </p:ext>
            </p:extLst>
          </p:nvPr>
        </p:nvGraphicFramePr>
        <p:xfrm>
          <a:off x="4671028" y="150965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po 5">
            <a:extLst>
              <a:ext uri="{FF2B5EF4-FFF2-40B4-BE49-F238E27FC236}">
                <a16:creationId xmlns:a16="http://schemas.microsoft.com/office/drawing/2014/main" id="{BA3C50E2-4129-CB4D-941D-00D5E1BEB47B}"/>
              </a:ext>
            </a:extLst>
          </p:cNvPr>
          <p:cNvGrpSpPr/>
          <p:nvPr/>
        </p:nvGrpSpPr>
        <p:grpSpPr>
          <a:xfrm>
            <a:off x="8979724" y="6004127"/>
            <a:ext cx="3212276" cy="853873"/>
            <a:chOff x="8979724" y="6004127"/>
            <a:chExt cx="3212276" cy="853873"/>
          </a:xfrm>
        </p:grpSpPr>
        <p:pic>
          <p:nvPicPr>
            <p:cNvPr id="7" name="Immagine 6">
              <a:extLst>
                <a:ext uri="{FF2B5EF4-FFF2-40B4-BE49-F238E27FC236}">
                  <a16:creationId xmlns:a16="http://schemas.microsoft.com/office/drawing/2014/main" id="{23238018-4D90-5048-B7BB-D73E744DDAAF}"/>
                </a:ext>
              </a:extLst>
            </p:cNvPr>
            <p:cNvPicPr>
              <a:picLocks noChangeAspect="1"/>
            </p:cNvPicPr>
            <p:nvPr/>
          </p:nvPicPr>
          <p:blipFill>
            <a:blip r:embed="rId7"/>
            <a:stretch>
              <a:fillRect/>
            </a:stretch>
          </p:blipFill>
          <p:spPr>
            <a:xfrm>
              <a:off x="11349512" y="6004127"/>
              <a:ext cx="842488" cy="853873"/>
            </a:xfrm>
            <a:prstGeom prst="rect">
              <a:avLst/>
            </a:prstGeom>
          </p:spPr>
        </p:pic>
        <p:sp>
          <p:nvSpPr>
            <p:cNvPr id="8" name="CasellaDiTesto 7">
              <a:extLst>
                <a:ext uri="{FF2B5EF4-FFF2-40B4-BE49-F238E27FC236}">
                  <a16:creationId xmlns:a16="http://schemas.microsoft.com/office/drawing/2014/main" id="{ED16DAB2-FDA9-E548-B06A-9E537C380328}"/>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2193468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FBFE24E5-A241-F748-925C-DE82484DBD23}"/>
              </a:ext>
            </a:extLst>
          </p:cNvPr>
          <p:cNvSpPr>
            <a:spLocks noGrp="1"/>
          </p:cNvSpPr>
          <p:nvPr>
            <p:ph type="title"/>
          </p:nvPr>
        </p:nvSpPr>
        <p:spPr>
          <a:xfrm>
            <a:off x="680321" y="753228"/>
            <a:ext cx="5415679" cy="1080938"/>
          </a:xfrm>
        </p:spPr>
        <p:txBody>
          <a:bodyPr/>
          <a:lstStyle/>
          <a:p>
            <a:r>
              <a:rPr lang="it-IT" dirty="0"/>
              <a:t>Tassa d’Iscrizione Annua:</a:t>
            </a:r>
          </a:p>
        </p:txBody>
      </p:sp>
      <p:sp>
        <p:nvSpPr>
          <p:cNvPr id="15363" name="Segnaposto contenuto 13">
            <a:extLst>
              <a:ext uri="{FF2B5EF4-FFF2-40B4-BE49-F238E27FC236}">
                <a16:creationId xmlns:a16="http://schemas.microsoft.com/office/drawing/2014/main" id="{4D33D0D7-7627-4476-A248-847ECF829488}"/>
              </a:ext>
            </a:extLst>
          </p:cNvPr>
          <p:cNvSpPr>
            <a:spLocks noGrp="1"/>
          </p:cNvSpPr>
          <p:nvPr>
            <p:ph idx="1"/>
          </p:nvPr>
        </p:nvSpPr>
        <p:spPr>
          <a:xfrm>
            <a:off x="867347" y="2394185"/>
            <a:ext cx="5041628" cy="3599316"/>
          </a:xfrm>
        </p:spPr>
        <p:txBody>
          <a:bodyPr>
            <a:normAutofit/>
          </a:bodyPr>
          <a:lstStyle/>
          <a:p>
            <a:pPr eaLnBrk="1" hangingPunct="1"/>
            <a:r>
              <a:rPr lang="it-IT" altLang="it-IT" sz="2000" dirty="0"/>
              <a:t>La «tassa» rappresenta dunque una quota associativa necessaria all’iscrizione all’albo, conditio sine qua non per il legittimo esercizio della professione</a:t>
            </a:r>
          </a:p>
          <a:p>
            <a:pPr eaLnBrk="1" hangingPunct="1"/>
            <a:r>
              <a:rPr lang="it-IT" altLang="it-IT" sz="2000" u="sng" dirty="0"/>
              <a:t>Il costo sostenuto dagli iscritti ad un albo non è commisurato al costo del servizio bensì alle spese di funzionamento dell’ente</a:t>
            </a:r>
          </a:p>
          <a:p>
            <a:pPr marL="0" indent="0" eaLnBrk="1" hangingPunct="1">
              <a:buNone/>
            </a:pPr>
            <a:endParaRPr lang="it-IT" altLang="it-IT" sz="2000" dirty="0"/>
          </a:p>
        </p:txBody>
      </p:sp>
      <p:pic>
        <p:nvPicPr>
          <p:cNvPr id="15362" name="Immagine 3">
            <a:extLst>
              <a:ext uri="{FF2B5EF4-FFF2-40B4-BE49-F238E27FC236}">
                <a16:creationId xmlns:a16="http://schemas.microsoft.com/office/drawing/2014/main" id="{FF910E10-17C4-440C-B74C-D62652194DE5}"/>
              </a:ext>
            </a:extLst>
          </p:cNvPr>
          <p:cNvPicPr>
            <a:picLocks noChangeAspect="1"/>
          </p:cNvPicPr>
          <p:nvPr/>
        </p:nvPicPr>
        <p:blipFill rotWithShape="1">
          <a:blip r:embed="rId3">
            <a:extLst>
              <a:ext uri="{28A0092B-C50C-407E-A947-70E740481C1C}">
                <a14:useLocalDpi xmlns:a14="http://schemas.microsoft.com/office/drawing/2010/main" val="0"/>
              </a:ext>
            </a:extLst>
          </a:blip>
          <a:srcRect l="4497" r="28631" b="-2"/>
          <a:stretch/>
        </p:blipFill>
        <p:spPr bwMode="auto">
          <a:xfrm>
            <a:off x="6542468" y="10"/>
            <a:ext cx="5646355" cy="6856310"/>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po 9">
            <a:extLst>
              <a:ext uri="{FF2B5EF4-FFF2-40B4-BE49-F238E27FC236}">
                <a16:creationId xmlns:a16="http://schemas.microsoft.com/office/drawing/2014/main" id="{0F5E7D7C-04EB-4E4A-8134-F753FE781743}"/>
              </a:ext>
            </a:extLst>
          </p:cNvPr>
          <p:cNvGrpSpPr/>
          <p:nvPr/>
        </p:nvGrpSpPr>
        <p:grpSpPr>
          <a:xfrm>
            <a:off x="8979724" y="6004127"/>
            <a:ext cx="3212276" cy="853873"/>
            <a:chOff x="8979724" y="6004127"/>
            <a:chExt cx="3212276" cy="853873"/>
          </a:xfrm>
        </p:grpSpPr>
        <p:pic>
          <p:nvPicPr>
            <p:cNvPr id="11" name="Immagine 10">
              <a:extLst>
                <a:ext uri="{FF2B5EF4-FFF2-40B4-BE49-F238E27FC236}">
                  <a16:creationId xmlns:a16="http://schemas.microsoft.com/office/drawing/2014/main" id="{59F41A43-7618-D64F-84AF-8B541E9B848B}"/>
                </a:ext>
              </a:extLst>
            </p:cNvPr>
            <p:cNvPicPr>
              <a:picLocks noChangeAspect="1"/>
            </p:cNvPicPr>
            <p:nvPr/>
          </p:nvPicPr>
          <p:blipFill>
            <a:blip r:embed="rId4"/>
            <a:stretch>
              <a:fillRect/>
            </a:stretch>
          </p:blipFill>
          <p:spPr>
            <a:xfrm>
              <a:off x="11349512" y="6004127"/>
              <a:ext cx="842488" cy="853873"/>
            </a:xfrm>
            <a:prstGeom prst="rect">
              <a:avLst/>
            </a:prstGeom>
          </p:spPr>
        </p:pic>
        <p:sp>
          <p:nvSpPr>
            <p:cNvPr id="12" name="CasellaDiTesto 11">
              <a:extLst>
                <a:ext uri="{FF2B5EF4-FFF2-40B4-BE49-F238E27FC236}">
                  <a16:creationId xmlns:a16="http://schemas.microsoft.com/office/drawing/2014/main" id="{623C4FA0-FA2D-9345-AED2-23DF10D39F92}"/>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121396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536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38" name="Rettangolo con angoli arrotondati 37">
            <a:extLst>
              <a:ext uri="{FF2B5EF4-FFF2-40B4-BE49-F238E27FC236}">
                <a16:creationId xmlns:a16="http://schemas.microsoft.com/office/drawing/2014/main" id="{5C6BE85C-00AA-7E42-A750-13717697C570}"/>
              </a:ext>
            </a:extLst>
          </p:cNvPr>
          <p:cNvSpPr/>
          <p:nvPr/>
        </p:nvSpPr>
        <p:spPr>
          <a:xfrm>
            <a:off x="5112327" y="1174812"/>
            <a:ext cx="6893626" cy="15895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7" name="Rettangolo con angoli arrotondati 6">
            <a:extLst>
              <a:ext uri="{FF2B5EF4-FFF2-40B4-BE49-F238E27FC236}">
                <a16:creationId xmlns:a16="http://schemas.microsoft.com/office/drawing/2014/main" id="{17790AFD-A249-964D-9031-15D9545F17C0}"/>
              </a:ext>
            </a:extLst>
          </p:cNvPr>
          <p:cNvSpPr/>
          <p:nvPr/>
        </p:nvSpPr>
        <p:spPr>
          <a:xfrm>
            <a:off x="5112326" y="182142"/>
            <a:ext cx="6893625" cy="9243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B7A5C99B-E393-0247-B59E-1FB00C9CA51D}"/>
              </a:ext>
            </a:extLst>
          </p:cNvPr>
          <p:cNvSpPr>
            <a:spLocks noGrp="1"/>
          </p:cNvSpPr>
          <p:nvPr>
            <p:ph type="title"/>
          </p:nvPr>
        </p:nvSpPr>
        <p:spPr>
          <a:xfrm>
            <a:off x="680321" y="2063262"/>
            <a:ext cx="3739279" cy="2661052"/>
          </a:xfrm>
        </p:spPr>
        <p:txBody>
          <a:bodyPr>
            <a:normAutofit/>
          </a:bodyPr>
          <a:lstStyle/>
          <a:p>
            <a:pPr algn="r"/>
            <a:r>
              <a:rPr lang="it-IT" sz="4400" dirty="0"/>
              <a:t>PEC: Posta Elettronica Certificata</a:t>
            </a:r>
            <a:endParaRPr lang="it-IT" sz="4400" dirty="0">
              <a:solidFill>
                <a:srgbClr val="FFFFFF"/>
              </a:solidFill>
            </a:endParaRPr>
          </a:p>
        </p:txBody>
      </p:sp>
      <p:grpSp>
        <p:nvGrpSpPr>
          <p:cNvPr id="13" name="Gruppo 12">
            <a:extLst>
              <a:ext uri="{FF2B5EF4-FFF2-40B4-BE49-F238E27FC236}">
                <a16:creationId xmlns:a16="http://schemas.microsoft.com/office/drawing/2014/main" id="{E6E00AA7-C1EB-AF4B-A0BE-CF75C85554BC}"/>
              </a:ext>
            </a:extLst>
          </p:cNvPr>
          <p:cNvGrpSpPr/>
          <p:nvPr/>
        </p:nvGrpSpPr>
        <p:grpSpPr>
          <a:xfrm>
            <a:off x="6837628" y="38479"/>
            <a:ext cx="5106793" cy="1140090"/>
            <a:chOff x="1842736" y="2887"/>
            <a:chExt cx="3496400" cy="1483321"/>
          </a:xfrm>
        </p:grpSpPr>
        <p:sp>
          <p:nvSpPr>
            <p:cNvPr id="15" name="Rettangolo 14">
              <a:extLst>
                <a:ext uri="{FF2B5EF4-FFF2-40B4-BE49-F238E27FC236}">
                  <a16:creationId xmlns:a16="http://schemas.microsoft.com/office/drawing/2014/main" id="{B1BE8E9B-2255-EE45-AECE-6212B8243559}"/>
                </a:ext>
              </a:extLst>
            </p:cNvPr>
            <p:cNvSpPr/>
            <p:nvPr/>
          </p:nvSpPr>
          <p:spPr>
            <a:xfrm>
              <a:off x="1842736" y="2887"/>
              <a:ext cx="3496400" cy="1483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CasellaDiTesto 16">
              <a:extLst>
                <a:ext uri="{FF2B5EF4-FFF2-40B4-BE49-F238E27FC236}">
                  <a16:creationId xmlns:a16="http://schemas.microsoft.com/office/drawing/2014/main" id="{74E867F9-1D7F-214C-AD6D-73555440F683}"/>
                </a:ext>
              </a:extLst>
            </p:cNvPr>
            <p:cNvSpPr txBox="1"/>
            <p:nvPr/>
          </p:nvSpPr>
          <p:spPr>
            <a:xfrm>
              <a:off x="1842736" y="2887"/>
              <a:ext cx="3496400" cy="14833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b="1" kern="1200" dirty="0"/>
                <a:t>La PEC è una posta elettronica che ha lo stesso valore legale di una raccomandata con ricevuta di ritorno. Il contenuto può essere certificato, criptato o essere firmato digitalmente.</a:t>
              </a:r>
              <a:endParaRPr lang="en-US" sz="1100" kern="1200" dirty="0"/>
            </a:p>
          </p:txBody>
        </p:sp>
      </p:grpSp>
      <p:sp>
        <p:nvSpPr>
          <p:cNvPr id="18" name="Ovale 17">
            <a:extLst>
              <a:ext uri="{FF2B5EF4-FFF2-40B4-BE49-F238E27FC236}">
                <a16:creationId xmlns:a16="http://schemas.microsoft.com/office/drawing/2014/main" id="{4A8AE2C6-97EA-634D-8E0A-60E8263E834A}"/>
              </a:ext>
            </a:extLst>
          </p:cNvPr>
          <p:cNvSpPr/>
          <p:nvPr/>
        </p:nvSpPr>
        <p:spPr>
          <a:xfrm>
            <a:off x="5424454" y="3043599"/>
            <a:ext cx="1483321" cy="1483321"/>
          </a:xfrm>
          <a:prstGeom prst="ellipse">
            <a:avLst/>
          </a:prstGeom>
        </p:spPr>
        <p:style>
          <a:lnRef idx="0">
            <a:schemeClr val="lt1">
              <a:alpha val="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39" name="Rettangolo con angoli arrotondati 38">
            <a:extLst>
              <a:ext uri="{FF2B5EF4-FFF2-40B4-BE49-F238E27FC236}">
                <a16:creationId xmlns:a16="http://schemas.microsoft.com/office/drawing/2014/main" id="{0251D768-214B-EE4B-8230-263A4DBDA191}"/>
              </a:ext>
            </a:extLst>
          </p:cNvPr>
          <p:cNvSpPr/>
          <p:nvPr/>
        </p:nvSpPr>
        <p:spPr>
          <a:xfrm>
            <a:off x="5129882" y="2840282"/>
            <a:ext cx="6893626" cy="1589559"/>
          </a:xfrm>
          <a:prstGeom prst="round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19" name="Rettangolo 18" descr="Open envelope">
            <a:extLst>
              <a:ext uri="{FF2B5EF4-FFF2-40B4-BE49-F238E27FC236}">
                <a16:creationId xmlns:a16="http://schemas.microsoft.com/office/drawing/2014/main" id="{660EE289-D5EF-3E4E-8056-CB7012576AD3}"/>
              </a:ext>
            </a:extLst>
          </p:cNvPr>
          <p:cNvSpPr/>
          <p:nvPr/>
        </p:nvSpPr>
        <p:spPr>
          <a:xfrm>
            <a:off x="5360392" y="3123466"/>
            <a:ext cx="860326" cy="86032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20" name="Gruppo 19">
            <a:extLst>
              <a:ext uri="{FF2B5EF4-FFF2-40B4-BE49-F238E27FC236}">
                <a16:creationId xmlns:a16="http://schemas.microsoft.com/office/drawing/2014/main" id="{15D24FCC-7EB3-FE44-90E5-41385E7BC45A}"/>
              </a:ext>
            </a:extLst>
          </p:cNvPr>
          <p:cNvGrpSpPr/>
          <p:nvPr/>
        </p:nvGrpSpPr>
        <p:grpSpPr>
          <a:xfrm>
            <a:off x="6837629" y="2909022"/>
            <a:ext cx="5120824" cy="1552151"/>
            <a:chOff x="1842736" y="2633900"/>
            <a:chExt cx="3496400" cy="1483321"/>
          </a:xfrm>
        </p:grpSpPr>
        <p:sp>
          <p:nvSpPr>
            <p:cNvPr id="21" name="Rettangolo 20">
              <a:extLst>
                <a:ext uri="{FF2B5EF4-FFF2-40B4-BE49-F238E27FC236}">
                  <a16:creationId xmlns:a16="http://schemas.microsoft.com/office/drawing/2014/main" id="{9A9B761D-0679-D640-9B8C-B8C48898D8FB}"/>
                </a:ext>
              </a:extLst>
            </p:cNvPr>
            <p:cNvSpPr/>
            <p:nvPr/>
          </p:nvSpPr>
          <p:spPr>
            <a:xfrm>
              <a:off x="1842736" y="2633900"/>
              <a:ext cx="3496400" cy="1483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CasellaDiTesto 21">
              <a:extLst>
                <a:ext uri="{FF2B5EF4-FFF2-40B4-BE49-F238E27FC236}">
                  <a16:creationId xmlns:a16="http://schemas.microsoft.com/office/drawing/2014/main" id="{8A4D5F7B-68F5-AB43-95E0-4B8054D816F3}"/>
                </a:ext>
              </a:extLst>
            </p:cNvPr>
            <p:cNvSpPr txBox="1"/>
            <p:nvPr/>
          </p:nvSpPr>
          <p:spPr>
            <a:xfrm>
              <a:off x="1842736" y="2633900"/>
              <a:ext cx="3496400" cy="14833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dirty="0"/>
                <a:t>Per L’UTENTE: Una casella di posta Pec non si differenzia, dunque, da una normale casella di posta; cambia solo per la presenza di ricevute di </a:t>
              </a:r>
              <a:r>
                <a:rPr lang="en-US" sz="1100" b="1" i="1" kern="1200" dirty="0"/>
                <a:t>“avvenuto invio” </a:t>
              </a:r>
              <a:r>
                <a:rPr lang="en-US" sz="1100" b="1" kern="1200" dirty="0"/>
                <a:t>e </a:t>
              </a:r>
              <a:r>
                <a:rPr lang="en-US" sz="1100" b="1" i="1" kern="1200" dirty="0"/>
                <a:t>“avvenuta consegna” </a:t>
              </a:r>
              <a:r>
                <a:rPr lang="en-US" sz="1100" b="1" kern="1200" dirty="0"/>
                <a:t>che il GESTORE invia al DESTINATARIO. Quest’ultimo quindi non visualizza la mail del MITTENTE ma un messaggio generato automaticamente dal GESTORE che contiene 2 allegati: l’e-mail originale con relativi eventuali allegati e un file </a:t>
              </a:r>
              <a:r>
                <a:rPr lang="en-US" sz="1200" i="1" kern="1200" dirty="0">
                  <a:latin typeface="Arial Narrow" panose="020B0604020202020204" pitchFamily="34" charset="0"/>
                  <a:cs typeface="Arial Narrow" panose="020B0604020202020204" pitchFamily="34" charset="0"/>
                </a:rPr>
                <a:t>.xml </a:t>
              </a:r>
              <a:r>
                <a:rPr lang="en-US" sz="1100" b="1" kern="1200" dirty="0"/>
                <a:t>(file di testo o apribile tramite software) con le stesse informazioni di notifica trasmesse al MITTENTE (ID del messaggio, luogo, oggetto, data e ora dell’invio e dati di intestazione quali tipo di mail PEC/non- PEC)</a:t>
              </a:r>
              <a:endParaRPr lang="en-US" sz="1100" kern="1200" dirty="0"/>
            </a:p>
          </p:txBody>
        </p:sp>
      </p:grpSp>
      <p:sp>
        <p:nvSpPr>
          <p:cNvPr id="40" name="Rettangolo con angoli arrotondati 39">
            <a:extLst>
              <a:ext uri="{FF2B5EF4-FFF2-40B4-BE49-F238E27FC236}">
                <a16:creationId xmlns:a16="http://schemas.microsoft.com/office/drawing/2014/main" id="{EEB45725-0841-3245-90E8-AE924530F53B}"/>
              </a:ext>
            </a:extLst>
          </p:cNvPr>
          <p:cNvSpPr/>
          <p:nvPr/>
        </p:nvSpPr>
        <p:spPr>
          <a:xfrm>
            <a:off x="5129882" y="4502346"/>
            <a:ext cx="6893626" cy="930908"/>
          </a:xfrm>
          <a:prstGeom prst="round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24" name="Rettangolo 23" descr="Database">
            <a:extLst>
              <a:ext uri="{FF2B5EF4-FFF2-40B4-BE49-F238E27FC236}">
                <a16:creationId xmlns:a16="http://schemas.microsoft.com/office/drawing/2014/main" id="{3C7F7458-070D-5144-8F93-BD39C8E277FC}"/>
              </a:ext>
            </a:extLst>
          </p:cNvPr>
          <p:cNvSpPr/>
          <p:nvPr/>
        </p:nvSpPr>
        <p:spPr>
          <a:xfrm>
            <a:off x="5354372" y="1537348"/>
            <a:ext cx="860326" cy="86032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25" name="Gruppo 24">
            <a:extLst>
              <a:ext uri="{FF2B5EF4-FFF2-40B4-BE49-F238E27FC236}">
                <a16:creationId xmlns:a16="http://schemas.microsoft.com/office/drawing/2014/main" id="{027DD2CC-C6B4-A64E-B120-2ECE69D8591E}"/>
              </a:ext>
            </a:extLst>
          </p:cNvPr>
          <p:cNvGrpSpPr/>
          <p:nvPr/>
        </p:nvGrpSpPr>
        <p:grpSpPr>
          <a:xfrm>
            <a:off x="4530436" y="1660489"/>
            <a:ext cx="7428016" cy="1279865"/>
            <a:chOff x="7749535" y="-1238085"/>
            <a:chExt cx="5085640" cy="2724293"/>
          </a:xfrm>
        </p:grpSpPr>
        <p:sp>
          <p:nvSpPr>
            <p:cNvPr id="26" name="Rettangolo 25">
              <a:extLst>
                <a:ext uri="{FF2B5EF4-FFF2-40B4-BE49-F238E27FC236}">
                  <a16:creationId xmlns:a16="http://schemas.microsoft.com/office/drawing/2014/main" id="{B9D5CE51-D2DF-4546-80BA-EF24B74EE09A}"/>
                </a:ext>
              </a:extLst>
            </p:cNvPr>
            <p:cNvSpPr/>
            <p:nvPr/>
          </p:nvSpPr>
          <p:spPr>
            <a:xfrm>
              <a:off x="7749535" y="2887"/>
              <a:ext cx="3496400" cy="1483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CasellaDiTesto 26">
              <a:extLst>
                <a:ext uri="{FF2B5EF4-FFF2-40B4-BE49-F238E27FC236}">
                  <a16:creationId xmlns:a16="http://schemas.microsoft.com/office/drawing/2014/main" id="{1CF90BA3-0C11-D847-8830-961A7F9A622D}"/>
                </a:ext>
              </a:extLst>
            </p:cNvPr>
            <p:cNvSpPr txBox="1"/>
            <p:nvPr/>
          </p:nvSpPr>
          <p:spPr>
            <a:xfrm>
              <a:off x="9338775" y="-1238085"/>
              <a:ext cx="3496400" cy="14833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b="1" kern="1200" dirty="0"/>
                <a:t>Per il GESTORE: Al momento dell’invio di una PEC, il GESTORE (per noi ARUBA) del MITTENTE manderà una ricevuta a quest’ultimo che costituirà valore legale dell’avvenuta (o mancata) trasmissione del messaggio, con precisa indicazione temporale dell’invio. In egual modo il gestore del DESTINATARIO, dopo aver depositato la mail nella sua casella PEC, fornirà al mittente una ricevuta di avvenuta consegna con indicazione temporale dell’avvenuta consegna. In caso di smarrimento di una ricevuta i gestori possono comunque risalire alla traccia informatica dell’invio/ricezione avente valore legale fino a </a:t>
              </a:r>
              <a:r>
                <a:rPr lang="it-IT" sz="1100" b="1" u="sng" kern="1200" dirty="0"/>
                <a:t>30 mesi </a:t>
              </a:r>
              <a:r>
                <a:rPr lang="it-IT" sz="1100" b="1" kern="1200" dirty="0"/>
                <a:t>dall’invio, come previsto dalle normative. </a:t>
              </a:r>
              <a:endParaRPr lang="en-US" sz="1100" kern="1200" dirty="0"/>
            </a:p>
          </p:txBody>
        </p:sp>
      </p:grpSp>
      <p:sp>
        <p:nvSpPr>
          <p:cNvPr id="28" name="Rettangolo 27" descr="Gavel">
            <a:extLst>
              <a:ext uri="{FF2B5EF4-FFF2-40B4-BE49-F238E27FC236}">
                <a16:creationId xmlns:a16="http://schemas.microsoft.com/office/drawing/2014/main" id="{FBE4311F-7958-1A4D-AC5A-8039EBD8F121}"/>
              </a:ext>
            </a:extLst>
          </p:cNvPr>
          <p:cNvSpPr/>
          <p:nvPr/>
        </p:nvSpPr>
        <p:spPr>
          <a:xfrm>
            <a:off x="5424454" y="4537637"/>
            <a:ext cx="860326" cy="86032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30" name="Gruppo 29">
            <a:extLst>
              <a:ext uri="{FF2B5EF4-FFF2-40B4-BE49-F238E27FC236}">
                <a16:creationId xmlns:a16="http://schemas.microsoft.com/office/drawing/2014/main" id="{A1A28129-143A-FF4C-A8C3-9B08B64BC416}"/>
              </a:ext>
            </a:extLst>
          </p:cNvPr>
          <p:cNvGrpSpPr/>
          <p:nvPr/>
        </p:nvGrpSpPr>
        <p:grpSpPr>
          <a:xfrm>
            <a:off x="6837629" y="4532320"/>
            <a:ext cx="5120824" cy="932093"/>
            <a:chOff x="7749535" y="2633900"/>
            <a:chExt cx="3496400" cy="1483321"/>
          </a:xfrm>
        </p:grpSpPr>
        <p:sp>
          <p:nvSpPr>
            <p:cNvPr id="31" name="Rettangolo 30">
              <a:extLst>
                <a:ext uri="{FF2B5EF4-FFF2-40B4-BE49-F238E27FC236}">
                  <a16:creationId xmlns:a16="http://schemas.microsoft.com/office/drawing/2014/main" id="{03344514-55CB-154B-9B5E-097D0117EE1E}"/>
                </a:ext>
              </a:extLst>
            </p:cNvPr>
            <p:cNvSpPr/>
            <p:nvPr/>
          </p:nvSpPr>
          <p:spPr>
            <a:xfrm>
              <a:off x="7749535" y="2633900"/>
              <a:ext cx="3496400" cy="1483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CasellaDiTesto 31">
              <a:extLst>
                <a:ext uri="{FF2B5EF4-FFF2-40B4-BE49-F238E27FC236}">
                  <a16:creationId xmlns:a16="http://schemas.microsoft.com/office/drawing/2014/main" id="{D3D290D5-FD1D-1448-AEDC-002D2E24F943}"/>
                </a:ext>
              </a:extLst>
            </p:cNvPr>
            <p:cNvSpPr txBox="1"/>
            <p:nvPr/>
          </p:nvSpPr>
          <p:spPr>
            <a:xfrm>
              <a:off x="7749535" y="2633900"/>
              <a:ext cx="3496400" cy="14833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b="1" kern="1200" dirty="0"/>
                <a:t>La sezione dei Professionisti viene costruita a partire dagli indirizzi di PEC detenuti dalle migliaia di Ordini e Collegi professionali che svolgono la propria attività sul territorio italiano, come previsto dal decreto legge del 18 Ottobre 2012, convertito con modificazioni dalla legge 17 dicembre 2012.</a:t>
              </a:r>
              <a:endParaRPr lang="en-US" sz="1100" kern="1200" dirty="0"/>
            </a:p>
          </p:txBody>
        </p:sp>
      </p:grpSp>
      <p:sp>
        <p:nvSpPr>
          <p:cNvPr id="41" name="Rettangolo con angoli arrotondati 40">
            <a:extLst>
              <a:ext uri="{FF2B5EF4-FFF2-40B4-BE49-F238E27FC236}">
                <a16:creationId xmlns:a16="http://schemas.microsoft.com/office/drawing/2014/main" id="{4C770421-755B-6A42-A8A7-4C146091E42F}"/>
              </a:ext>
            </a:extLst>
          </p:cNvPr>
          <p:cNvSpPr/>
          <p:nvPr/>
        </p:nvSpPr>
        <p:spPr>
          <a:xfrm>
            <a:off x="5129882" y="5509751"/>
            <a:ext cx="6893626" cy="930908"/>
          </a:xfrm>
          <a:prstGeom prst="roundRect">
            <a:avLst/>
          </a:prstGeom>
          <a:solidFill>
            <a:schemeClr val="tx2">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33" name="Rettangolo 32" descr="Bank">
            <a:extLst>
              <a:ext uri="{FF2B5EF4-FFF2-40B4-BE49-F238E27FC236}">
                <a16:creationId xmlns:a16="http://schemas.microsoft.com/office/drawing/2014/main" id="{D4AD7982-E276-4044-A9C5-15F57B74512C}"/>
              </a:ext>
            </a:extLst>
          </p:cNvPr>
          <p:cNvSpPr/>
          <p:nvPr/>
        </p:nvSpPr>
        <p:spPr>
          <a:xfrm>
            <a:off x="5424454" y="5545042"/>
            <a:ext cx="860326" cy="860326"/>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34" name="Gruppo 33">
            <a:extLst>
              <a:ext uri="{FF2B5EF4-FFF2-40B4-BE49-F238E27FC236}">
                <a16:creationId xmlns:a16="http://schemas.microsoft.com/office/drawing/2014/main" id="{2D0ABE6C-F855-534F-9A3C-12E50C224472}"/>
              </a:ext>
            </a:extLst>
          </p:cNvPr>
          <p:cNvGrpSpPr/>
          <p:nvPr/>
        </p:nvGrpSpPr>
        <p:grpSpPr>
          <a:xfrm>
            <a:off x="6846493" y="5509750"/>
            <a:ext cx="5117123" cy="776087"/>
            <a:chOff x="1842736" y="5264912"/>
            <a:chExt cx="3496400" cy="1483321"/>
          </a:xfrm>
        </p:grpSpPr>
        <p:sp>
          <p:nvSpPr>
            <p:cNvPr id="35" name="Rettangolo 34">
              <a:extLst>
                <a:ext uri="{FF2B5EF4-FFF2-40B4-BE49-F238E27FC236}">
                  <a16:creationId xmlns:a16="http://schemas.microsoft.com/office/drawing/2014/main" id="{8DFB66F6-D51E-D14D-885F-40C9748D62B9}"/>
                </a:ext>
              </a:extLst>
            </p:cNvPr>
            <p:cNvSpPr/>
            <p:nvPr/>
          </p:nvSpPr>
          <p:spPr>
            <a:xfrm>
              <a:off x="1842736" y="5264912"/>
              <a:ext cx="3496400" cy="1483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6" name="CasellaDiTesto 35">
              <a:extLst>
                <a:ext uri="{FF2B5EF4-FFF2-40B4-BE49-F238E27FC236}">
                  <a16:creationId xmlns:a16="http://schemas.microsoft.com/office/drawing/2014/main" id="{3E758810-C64E-1142-ACAC-9F5F57ED2D90}"/>
                </a:ext>
              </a:extLst>
            </p:cNvPr>
            <p:cNvSpPr txBox="1"/>
            <p:nvPr/>
          </p:nvSpPr>
          <p:spPr>
            <a:xfrm>
              <a:off x="1842736" y="5738111"/>
              <a:ext cx="3496400" cy="8855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b="1" kern="1200" dirty="0"/>
                <a:t>Questo decreto, infatti, introduce l'obbligo da parte di tutti i professionisti iscritti in albi ed elenchi istituiti con Legge dello Stato, di attivare e comunicare la propria PEC agli Ordini o ai Collegi professionali di appartenenza.</a:t>
              </a:r>
              <a:endParaRPr lang="en-US" sz="1100" kern="1200" dirty="0"/>
            </a:p>
          </p:txBody>
        </p:sp>
      </p:grpSp>
      <p:sp>
        <p:nvSpPr>
          <p:cNvPr id="11" name="Rettangolo 10" descr="Envelope">
            <a:extLst>
              <a:ext uri="{FF2B5EF4-FFF2-40B4-BE49-F238E27FC236}">
                <a16:creationId xmlns:a16="http://schemas.microsoft.com/office/drawing/2014/main" id="{9CFDA0F7-A984-AF49-9E43-EAD86D94CD5A}"/>
              </a:ext>
            </a:extLst>
          </p:cNvPr>
          <p:cNvSpPr/>
          <p:nvPr/>
        </p:nvSpPr>
        <p:spPr>
          <a:xfrm>
            <a:off x="5354372" y="214154"/>
            <a:ext cx="860326" cy="860326"/>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74755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769082-5351-40CB-9777-749D8C5E9883}"/>
              </a:ext>
            </a:extLst>
          </p:cNvPr>
          <p:cNvSpPr>
            <a:spLocks noGrp="1"/>
          </p:cNvSpPr>
          <p:nvPr>
            <p:ph type="title"/>
          </p:nvPr>
        </p:nvSpPr>
        <p:spPr>
          <a:xfrm>
            <a:off x="680321" y="753228"/>
            <a:ext cx="4136123" cy="1080938"/>
          </a:xfrm>
        </p:spPr>
        <p:txBody>
          <a:bodyPr>
            <a:normAutofit/>
          </a:bodyPr>
          <a:lstStyle/>
          <a:p>
            <a:r>
              <a:rPr lang="it-IT" sz="2400" b="1" dirty="0"/>
              <a:t>I riferimenti normativi</a:t>
            </a:r>
          </a:p>
        </p:txBody>
      </p:sp>
      <p:sp>
        <p:nvSpPr>
          <p:cNvPr id="3" name="Segnaposto contenuto 2">
            <a:extLst>
              <a:ext uri="{FF2B5EF4-FFF2-40B4-BE49-F238E27FC236}">
                <a16:creationId xmlns:a16="http://schemas.microsoft.com/office/drawing/2014/main" id="{6DFE116E-EDE7-45A8-A513-B8EAEE9F0FDA}"/>
              </a:ext>
            </a:extLst>
          </p:cNvPr>
          <p:cNvSpPr>
            <a:spLocks noGrp="1"/>
          </p:cNvSpPr>
          <p:nvPr>
            <p:ph idx="1"/>
          </p:nvPr>
        </p:nvSpPr>
        <p:spPr>
          <a:xfrm>
            <a:off x="680321" y="2336873"/>
            <a:ext cx="3656289" cy="3599316"/>
          </a:xfrm>
        </p:spPr>
        <p:txBody>
          <a:bodyPr>
            <a:normAutofit lnSpcReduction="10000"/>
          </a:bodyPr>
          <a:lstStyle/>
          <a:p>
            <a:pPr marL="0" indent="0">
              <a:buNone/>
            </a:pPr>
            <a:r>
              <a:rPr lang="it-IT" sz="1400" dirty="0"/>
              <a:t>Altresì , il </a:t>
            </a:r>
            <a:r>
              <a:rPr lang="it-IT" sz="1400" dirty="0">
                <a:hlinkClick r:id="rId2">
                  <a:extLst>
                    <a:ext uri="{A12FA001-AC4F-418D-AE19-62706E023703}">
                      <ahyp:hlinkClr xmlns:ahyp="http://schemas.microsoft.com/office/drawing/2018/hyperlinkcolor" val="tx"/>
                    </a:ext>
                  </a:extLst>
                </a:hlinkClick>
              </a:rPr>
              <a:t>decreto-legge 193/2016</a:t>
            </a:r>
            <a:r>
              <a:rPr lang="it-IT" sz="1400" dirty="0"/>
              <a:t> ha stabilito che dal 1°luglio 2017 le aziende iscritte al Registro delle Imprese e i professionisti iscritti all'albo riceveranno le comunicazioni dell'Agenzia delle Entrate direttamente tramite l'indirizzo PEC presente sul sito:</a:t>
            </a:r>
          </a:p>
          <a:p>
            <a:pPr marL="0" indent="0">
              <a:buNone/>
            </a:pPr>
            <a:r>
              <a:rPr lang="it-IT" sz="1400" dirty="0">
                <a:hlinkClick r:id="rId3"/>
              </a:rPr>
              <a:t>INI-PEC</a:t>
            </a:r>
            <a:endParaRPr lang="it-IT" sz="1400" dirty="0"/>
          </a:p>
          <a:p>
            <a:pPr marL="0" indent="0">
              <a:buNone/>
            </a:pPr>
            <a:r>
              <a:rPr lang="it-IT" sz="1400" dirty="0"/>
              <a:t>ovvero l'indice nazionale degli indirizzi di posta elettronica certificata di professionisti e imprese. </a:t>
            </a:r>
          </a:p>
          <a:p>
            <a:pPr marL="0" indent="0">
              <a:buNone/>
            </a:pPr>
            <a:endParaRPr lang="it-IT" sz="1400" dirty="0"/>
          </a:p>
          <a:p>
            <a:pPr marL="0" indent="0">
              <a:buNone/>
            </a:pPr>
            <a:r>
              <a:rPr lang="it-IT" sz="1400" dirty="0"/>
              <a:t>La norma specifica anche quali sono le categorie che dovranno adeguarsi entro il 1°luglio 2017: </a:t>
            </a:r>
            <a:r>
              <a:rPr lang="it-IT" sz="1400" b="1" i="1" u="sng" dirty="0"/>
              <a:t>i professionisti iscritti all'albo</a:t>
            </a:r>
          </a:p>
          <a:p>
            <a:endParaRPr lang="it-IT" sz="1400" dirty="0"/>
          </a:p>
        </p:txBody>
      </p:sp>
      <p:pic>
        <p:nvPicPr>
          <p:cNvPr id="5" name="Immagine 4" descr="Immagine che contiene screenshot&#10;&#10;Descrizione generata automaticamente">
            <a:hlinkClick r:id="rId4"/>
            <a:extLst>
              <a:ext uri="{FF2B5EF4-FFF2-40B4-BE49-F238E27FC236}">
                <a16:creationId xmlns:a16="http://schemas.microsoft.com/office/drawing/2014/main" id="{40940D20-7D20-B74B-BB1B-CE5577195897}"/>
              </a:ext>
            </a:extLst>
          </p:cNvPr>
          <p:cNvPicPr>
            <a:picLocks noChangeAspect="1"/>
          </p:cNvPicPr>
          <p:nvPr/>
        </p:nvPicPr>
        <p:blipFill>
          <a:blip r:embed="rId5"/>
          <a:stretch>
            <a:fillRect/>
          </a:stretch>
        </p:blipFill>
        <p:spPr>
          <a:xfrm>
            <a:off x="5740439" y="640080"/>
            <a:ext cx="5340781" cy="5577840"/>
          </a:xfrm>
          <a:prstGeom prst="rect">
            <a:avLst/>
          </a:prstGeom>
          <a:ln>
            <a:noFill/>
          </a:ln>
          <a:effectLst>
            <a:outerShdw blurRad="76200" dist="63500" dir="5040000" algn="tl" rotWithShape="0">
              <a:srgbClr val="000000">
                <a:alpha val="41000"/>
              </a:srgbClr>
            </a:outerShdw>
          </a:effectLst>
        </p:spPr>
      </p:pic>
      <p:grpSp>
        <p:nvGrpSpPr>
          <p:cNvPr id="15" name="Gruppo 14">
            <a:extLst>
              <a:ext uri="{FF2B5EF4-FFF2-40B4-BE49-F238E27FC236}">
                <a16:creationId xmlns:a16="http://schemas.microsoft.com/office/drawing/2014/main" id="{D876713E-A156-0F43-AC56-B47A4A3C8E8A}"/>
              </a:ext>
            </a:extLst>
          </p:cNvPr>
          <p:cNvGrpSpPr/>
          <p:nvPr/>
        </p:nvGrpSpPr>
        <p:grpSpPr>
          <a:xfrm>
            <a:off x="8979724" y="6004127"/>
            <a:ext cx="3212276" cy="853873"/>
            <a:chOff x="8979724" y="6004127"/>
            <a:chExt cx="3212276" cy="853873"/>
          </a:xfrm>
        </p:grpSpPr>
        <p:pic>
          <p:nvPicPr>
            <p:cNvPr id="17" name="Immagine 16">
              <a:extLst>
                <a:ext uri="{FF2B5EF4-FFF2-40B4-BE49-F238E27FC236}">
                  <a16:creationId xmlns:a16="http://schemas.microsoft.com/office/drawing/2014/main" id="{AEBB8C43-5F4E-8946-BDC6-B6FCD78FD363}"/>
                </a:ext>
              </a:extLst>
            </p:cNvPr>
            <p:cNvPicPr>
              <a:picLocks noChangeAspect="1"/>
            </p:cNvPicPr>
            <p:nvPr/>
          </p:nvPicPr>
          <p:blipFill>
            <a:blip r:embed="rId6"/>
            <a:stretch>
              <a:fillRect/>
            </a:stretch>
          </p:blipFill>
          <p:spPr>
            <a:xfrm>
              <a:off x="11349512" y="6004127"/>
              <a:ext cx="842488" cy="853873"/>
            </a:xfrm>
            <a:prstGeom prst="rect">
              <a:avLst/>
            </a:prstGeom>
          </p:spPr>
        </p:pic>
        <p:sp>
          <p:nvSpPr>
            <p:cNvPr id="22" name="CasellaDiTesto 21">
              <a:extLst>
                <a:ext uri="{FF2B5EF4-FFF2-40B4-BE49-F238E27FC236}">
                  <a16:creationId xmlns:a16="http://schemas.microsoft.com/office/drawing/2014/main" id="{E788FAE3-CC49-AE4A-9E8E-97790EE40998}"/>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3087986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35073A-8597-4F2A-8FE1-EC7B44D7D3A8}"/>
              </a:ext>
            </a:extLst>
          </p:cNvPr>
          <p:cNvSpPr>
            <a:spLocks noGrp="1"/>
          </p:cNvSpPr>
          <p:nvPr>
            <p:ph type="title"/>
          </p:nvPr>
        </p:nvSpPr>
        <p:spPr>
          <a:xfrm>
            <a:off x="680321" y="2063262"/>
            <a:ext cx="3739279" cy="2661052"/>
          </a:xfrm>
        </p:spPr>
        <p:txBody>
          <a:bodyPr>
            <a:normAutofit/>
          </a:bodyPr>
          <a:lstStyle/>
          <a:p>
            <a:pPr algn="r"/>
            <a:r>
              <a:rPr lang="it-IT" sz="3700" dirty="0">
                <a:latin typeface="Helvetica Neue"/>
              </a:rPr>
              <a:t>Ma a cosa serve oggi la PEC? Ricapitoliamo i suoi impieghi:</a:t>
            </a:r>
            <a:br>
              <a:rPr lang="it-IT" sz="3700" dirty="0">
                <a:latin typeface="Helvetica Neue"/>
              </a:rPr>
            </a:br>
            <a:endParaRPr lang="it-IT" sz="3700" dirty="0"/>
          </a:p>
        </p:txBody>
      </p:sp>
      <p:graphicFrame>
        <p:nvGraphicFramePr>
          <p:cNvPr id="5" name="Segnaposto contenuto 2">
            <a:extLst>
              <a:ext uri="{FF2B5EF4-FFF2-40B4-BE49-F238E27FC236}">
                <a16:creationId xmlns:a16="http://schemas.microsoft.com/office/drawing/2014/main" id="{CD08FAC0-4506-4C39-A64F-C53AABE2927B}"/>
              </a:ext>
            </a:extLst>
          </p:cNvPr>
          <p:cNvGraphicFramePr>
            <a:graphicFrameLocks noGrp="1"/>
          </p:cNvGraphicFramePr>
          <p:nvPr>
            <p:ph idx="1"/>
            <p:extLst>
              <p:ext uri="{D42A27DB-BD31-4B8C-83A1-F6EECF244321}">
                <p14:modId xmlns:p14="http://schemas.microsoft.com/office/powerpoint/2010/main" val="3477300298"/>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uppo 10">
            <a:extLst>
              <a:ext uri="{FF2B5EF4-FFF2-40B4-BE49-F238E27FC236}">
                <a16:creationId xmlns:a16="http://schemas.microsoft.com/office/drawing/2014/main" id="{46575F7E-F4F5-4B45-A410-D4AF1A180A7B}"/>
              </a:ext>
            </a:extLst>
          </p:cNvPr>
          <p:cNvGrpSpPr/>
          <p:nvPr/>
        </p:nvGrpSpPr>
        <p:grpSpPr>
          <a:xfrm>
            <a:off x="8979724" y="6004127"/>
            <a:ext cx="3212276" cy="853873"/>
            <a:chOff x="8979724" y="6004127"/>
            <a:chExt cx="3212276" cy="853873"/>
          </a:xfrm>
        </p:grpSpPr>
        <p:pic>
          <p:nvPicPr>
            <p:cNvPr id="13" name="Immagine 12">
              <a:extLst>
                <a:ext uri="{FF2B5EF4-FFF2-40B4-BE49-F238E27FC236}">
                  <a16:creationId xmlns:a16="http://schemas.microsoft.com/office/drawing/2014/main" id="{21E34D4F-AFDD-8440-9CFF-CED72CE1611C}"/>
                </a:ext>
              </a:extLst>
            </p:cNvPr>
            <p:cNvPicPr>
              <a:picLocks noChangeAspect="1"/>
            </p:cNvPicPr>
            <p:nvPr/>
          </p:nvPicPr>
          <p:blipFill>
            <a:blip r:embed="rId7"/>
            <a:stretch>
              <a:fillRect/>
            </a:stretch>
          </p:blipFill>
          <p:spPr>
            <a:xfrm>
              <a:off x="11349512" y="6004127"/>
              <a:ext cx="842488" cy="853873"/>
            </a:xfrm>
            <a:prstGeom prst="rect">
              <a:avLst/>
            </a:prstGeom>
          </p:spPr>
        </p:pic>
        <p:sp>
          <p:nvSpPr>
            <p:cNvPr id="15" name="CasellaDiTesto 14">
              <a:extLst>
                <a:ext uri="{FF2B5EF4-FFF2-40B4-BE49-F238E27FC236}">
                  <a16:creationId xmlns:a16="http://schemas.microsoft.com/office/drawing/2014/main" id="{3E245D5D-2455-2B4F-8F9E-CE74AEFF3ED2}"/>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1470614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422AD8-A02F-0F40-8141-070204810FF0}"/>
              </a:ext>
            </a:extLst>
          </p:cNvPr>
          <p:cNvSpPr>
            <a:spLocks noGrp="1"/>
          </p:cNvSpPr>
          <p:nvPr>
            <p:ph type="title"/>
          </p:nvPr>
        </p:nvSpPr>
        <p:spPr>
          <a:xfrm>
            <a:off x="69011" y="279497"/>
            <a:ext cx="11145029" cy="1080938"/>
          </a:xfrm>
          <a:solidFill>
            <a:schemeClr val="accent3">
              <a:lumMod val="75000"/>
            </a:schemeClr>
          </a:solidFill>
        </p:spPr>
        <p:txBody>
          <a:bodyPr>
            <a:normAutofit/>
          </a:bodyPr>
          <a:lstStyle/>
          <a:p>
            <a:r>
              <a:rPr lang="it-IT" dirty="0">
                <a:solidFill>
                  <a:schemeClr val="tx1">
                    <a:lumMod val="95000"/>
                  </a:schemeClr>
                </a:solidFill>
              </a:rPr>
              <a:t>Sito Internet Istituzionale</a:t>
            </a:r>
          </a:p>
        </p:txBody>
      </p:sp>
      <p:pic>
        <p:nvPicPr>
          <p:cNvPr id="22" name="Segnaposto contenuto 3">
            <a:extLst>
              <a:ext uri="{FF2B5EF4-FFF2-40B4-BE49-F238E27FC236}">
                <a16:creationId xmlns:a16="http://schemas.microsoft.com/office/drawing/2014/main" id="{2BDBF1D7-48E7-4B46-A7F9-4D8D984BB108}"/>
              </a:ext>
            </a:extLst>
          </p:cNvPr>
          <p:cNvPicPr>
            <a:picLocks noGrp="1" noChangeAspect="1"/>
          </p:cNvPicPr>
          <p:nvPr>
            <p:ph idx="1"/>
          </p:nvPr>
        </p:nvPicPr>
        <p:blipFill>
          <a:blip r:embed="rId2"/>
          <a:stretch>
            <a:fillRect/>
          </a:stretch>
        </p:blipFill>
        <p:spPr>
          <a:xfrm>
            <a:off x="1770123" y="1468266"/>
            <a:ext cx="7952045" cy="4470843"/>
          </a:xfrm>
          <a:prstGeom prst="rect">
            <a:avLst/>
          </a:prstGeom>
        </p:spPr>
      </p:pic>
      <p:sp>
        <p:nvSpPr>
          <p:cNvPr id="6" name="CasellaDiTesto 5">
            <a:extLst>
              <a:ext uri="{FF2B5EF4-FFF2-40B4-BE49-F238E27FC236}">
                <a16:creationId xmlns:a16="http://schemas.microsoft.com/office/drawing/2014/main" id="{571DAF34-6370-2340-9DEA-1D6E6AF2C77B}"/>
              </a:ext>
            </a:extLst>
          </p:cNvPr>
          <p:cNvSpPr txBox="1"/>
          <p:nvPr/>
        </p:nvSpPr>
        <p:spPr>
          <a:xfrm>
            <a:off x="7002722" y="635300"/>
            <a:ext cx="2973506" cy="369332"/>
          </a:xfrm>
          <a:prstGeom prst="rect">
            <a:avLst/>
          </a:prstGeom>
          <a:noFill/>
        </p:spPr>
        <p:txBody>
          <a:bodyPr wrap="none" rtlCol="0">
            <a:spAutoFit/>
          </a:bodyPr>
          <a:lstStyle/>
          <a:p>
            <a:r>
              <a:rPr lang="it-IT" dirty="0">
                <a:solidFill>
                  <a:schemeClr val="tx1">
                    <a:lumMod val="95000"/>
                  </a:schemeClr>
                </a:solidFill>
                <a:hlinkClick r:id="rId3">
                  <a:extLst>
                    <a:ext uri="{A12FA001-AC4F-418D-AE19-62706E023703}">
                      <ahyp:hlinkClr xmlns:ahyp="http://schemas.microsoft.com/office/drawing/2018/hyperlinkcolor" val="tx"/>
                    </a:ext>
                  </a:extLst>
                </a:hlinkClick>
              </a:rPr>
              <a:t>http://www.tsrm-more.it/</a:t>
            </a:r>
            <a:endParaRPr lang="it-IT" dirty="0">
              <a:solidFill>
                <a:schemeClr val="tx1">
                  <a:lumMod val="95000"/>
                </a:schemeClr>
              </a:solidFill>
            </a:endParaRPr>
          </a:p>
        </p:txBody>
      </p:sp>
      <p:grpSp>
        <p:nvGrpSpPr>
          <p:cNvPr id="18" name="Gruppo 17">
            <a:extLst>
              <a:ext uri="{FF2B5EF4-FFF2-40B4-BE49-F238E27FC236}">
                <a16:creationId xmlns:a16="http://schemas.microsoft.com/office/drawing/2014/main" id="{33414D1C-A4C0-1A47-A829-CD6F8416E9F9}"/>
              </a:ext>
            </a:extLst>
          </p:cNvPr>
          <p:cNvGrpSpPr/>
          <p:nvPr/>
        </p:nvGrpSpPr>
        <p:grpSpPr>
          <a:xfrm>
            <a:off x="8979724" y="6004127"/>
            <a:ext cx="3212276" cy="853873"/>
            <a:chOff x="8979724" y="6004127"/>
            <a:chExt cx="3212276" cy="853873"/>
          </a:xfrm>
        </p:grpSpPr>
        <p:pic>
          <p:nvPicPr>
            <p:cNvPr id="19" name="Immagine 18">
              <a:extLst>
                <a:ext uri="{FF2B5EF4-FFF2-40B4-BE49-F238E27FC236}">
                  <a16:creationId xmlns:a16="http://schemas.microsoft.com/office/drawing/2014/main" id="{67BB72DF-02AE-C740-947B-FE39DC52A1D7}"/>
                </a:ext>
              </a:extLst>
            </p:cNvPr>
            <p:cNvPicPr>
              <a:picLocks noChangeAspect="1"/>
            </p:cNvPicPr>
            <p:nvPr/>
          </p:nvPicPr>
          <p:blipFill>
            <a:blip r:embed="rId4"/>
            <a:stretch>
              <a:fillRect/>
            </a:stretch>
          </p:blipFill>
          <p:spPr>
            <a:xfrm>
              <a:off x="11349512" y="6004127"/>
              <a:ext cx="842488" cy="853873"/>
            </a:xfrm>
            <a:prstGeom prst="rect">
              <a:avLst/>
            </a:prstGeom>
          </p:spPr>
        </p:pic>
        <p:sp>
          <p:nvSpPr>
            <p:cNvPr id="20" name="CasellaDiTesto 19">
              <a:extLst>
                <a:ext uri="{FF2B5EF4-FFF2-40B4-BE49-F238E27FC236}">
                  <a16:creationId xmlns:a16="http://schemas.microsoft.com/office/drawing/2014/main" id="{5F239882-EA99-524B-BE91-E7B08B774897}"/>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grpSp>
        <p:nvGrpSpPr>
          <p:cNvPr id="17" name="Gruppo 16">
            <a:extLst>
              <a:ext uri="{FF2B5EF4-FFF2-40B4-BE49-F238E27FC236}">
                <a16:creationId xmlns:a16="http://schemas.microsoft.com/office/drawing/2014/main" id="{B176F922-6187-FC46-9EEE-710C85AE7B5A}"/>
              </a:ext>
            </a:extLst>
          </p:cNvPr>
          <p:cNvGrpSpPr/>
          <p:nvPr/>
        </p:nvGrpSpPr>
        <p:grpSpPr>
          <a:xfrm>
            <a:off x="7044286" y="2065734"/>
            <a:ext cx="1559881" cy="760593"/>
            <a:chOff x="8716488" y="1543220"/>
            <a:chExt cx="1559881" cy="760593"/>
          </a:xfrm>
        </p:grpSpPr>
        <p:sp>
          <p:nvSpPr>
            <p:cNvPr id="9" name="Ovale 8">
              <a:extLst>
                <a:ext uri="{FF2B5EF4-FFF2-40B4-BE49-F238E27FC236}">
                  <a16:creationId xmlns:a16="http://schemas.microsoft.com/office/drawing/2014/main" id="{8666E461-9CB4-0040-8BE6-C7C1840BFD06}"/>
                </a:ext>
              </a:extLst>
            </p:cNvPr>
            <p:cNvSpPr/>
            <p:nvPr/>
          </p:nvSpPr>
          <p:spPr>
            <a:xfrm>
              <a:off x="9322130" y="2005502"/>
              <a:ext cx="954239" cy="2983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3" name="Connettore 2 12">
              <a:extLst>
                <a:ext uri="{FF2B5EF4-FFF2-40B4-BE49-F238E27FC236}">
                  <a16:creationId xmlns:a16="http://schemas.microsoft.com/office/drawing/2014/main" id="{C5E8ACA9-2B53-9149-81D0-2C053B312A20}"/>
                </a:ext>
              </a:extLst>
            </p:cNvPr>
            <p:cNvCxnSpPr/>
            <p:nvPr/>
          </p:nvCxnSpPr>
          <p:spPr>
            <a:xfrm>
              <a:off x="8716488" y="1543220"/>
              <a:ext cx="605642" cy="50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5" name="Ovale 24">
            <a:extLst>
              <a:ext uri="{FF2B5EF4-FFF2-40B4-BE49-F238E27FC236}">
                <a16:creationId xmlns:a16="http://schemas.microsoft.com/office/drawing/2014/main" id="{4D971D3C-7979-284C-A5EF-17848352086F}"/>
              </a:ext>
            </a:extLst>
          </p:cNvPr>
          <p:cNvSpPr/>
          <p:nvPr/>
        </p:nvSpPr>
        <p:spPr>
          <a:xfrm>
            <a:off x="6476312" y="448072"/>
            <a:ext cx="4025660" cy="764875"/>
          </a:xfrm>
          <a:prstGeom prst="ellipse">
            <a:avLst/>
          </a:prstGeom>
          <a:noFill/>
          <a:ln>
            <a:solidFill>
              <a:srgbClr val="C0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41290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692ECA5-415A-734C-ABFB-DD22887BA72D}"/>
              </a:ext>
            </a:extLst>
          </p:cNvPr>
          <p:cNvSpPr>
            <a:spLocks noGrp="1"/>
          </p:cNvSpPr>
          <p:nvPr>
            <p:ph type="title"/>
          </p:nvPr>
        </p:nvSpPr>
        <p:spPr>
          <a:xfrm>
            <a:off x="680322" y="321733"/>
            <a:ext cx="9256566" cy="845983"/>
          </a:xfrm>
          <a:effectLst>
            <a:outerShdw blurRad="88900" dist="38100" dir="2700000" algn="tl" rotWithShape="0">
              <a:prstClr val="black">
                <a:alpha val="30000"/>
              </a:prstClr>
            </a:outerShdw>
          </a:effectLst>
        </p:spPr>
        <p:txBody>
          <a:bodyPr anchor="b">
            <a:normAutofit/>
          </a:bodyPr>
          <a:lstStyle/>
          <a:p>
            <a:r>
              <a:rPr lang="it-IT" b="1" dirty="0"/>
              <a:t>Il tuo numero di iscrizione</a:t>
            </a:r>
            <a:endParaRPr lang="it-IT" dirty="0"/>
          </a:p>
        </p:txBody>
      </p:sp>
      <p:pic>
        <p:nvPicPr>
          <p:cNvPr id="12" name="Segnaposto contenuto 5">
            <a:extLst>
              <a:ext uri="{FF2B5EF4-FFF2-40B4-BE49-F238E27FC236}">
                <a16:creationId xmlns:a16="http://schemas.microsoft.com/office/drawing/2014/main" id="{A8C858C8-DA31-3945-80D5-3E83F5E98816}"/>
              </a:ext>
            </a:extLst>
          </p:cNvPr>
          <p:cNvPicPr>
            <a:picLocks noGrp="1" noChangeAspect="1"/>
          </p:cNvPicPr>
          <p:nvPr>
            <p:ph idx="1"/>
          </p:nvPr>
        </p:nvPicPr>
        <p:blipFill>
          <a:blip r:embed="rId2"/>
          <a:stretch>
            <a:fillRect/>
          </a:stretch>
        </p:blipFill>
        <p:spPr>
          <a:xfrm>
            <a:off x="1737420" y="1857732"/>
            <a:ext cx="6468429" cy="3636716"/>
          </a:xfrm>
          <a:prstGeom prst="rect">
            <a:avLst/>
          </a:prstGeom>
        </p:spPr>
      </p:pic>
      <p:sp>
        <p:nvSpPr>
          <p:cNvPr id="14" name="Rettangolo 13">
            <a:extLst>
              <a:ext uri="{FF2B5EF4-FFF2-40B4-BE49-F238E27FC236}">
                <a16:creationId xmlns:a16="http://schemas.microsoft.com/office/drawing/2014/main" id="{B402C76F-F510-4941-95A9-CDDC7DB8E891}"/>
              </a:ext>
            </a:extLst>
          </p:cNvPr>
          <p:cNvSpPr/>
          <p:nvPr/>
        </p:nvSpPr>
        <p:spPr>
          <a:xfrm>
            <a:off x="674851" y="1059481"/>
            <a:ext cx="8911686" cy="369332"/>
          </a:xfrm>
          <a:prstGeom prst="rect">
            <a:avLst/>
          </a:prstGeom>
        </p:spPr>
        <p:txBody>
          <a:bodyPr wrap="square">
            <a:spAutoFit/>
          </a:bodyPr>
          <a:lstStyle/>
          <a:p>
            <a:r>
              <a:rPr lang="it-IT" b="1" dirty="0">
                <a:solidFill>
                  <a:srgbClr val="536074"/>
                </a:solidFill>
                <a:latin typeface="Arial" panose="020B0604020202020204" pitchFamily="34" charset="0"/>
              </a:rPr>
              <a:t>DECRETO DEL PRESIDENTE DELLA REPUBBLICA 28 dicembre 2000, n. 445</a:t>
            </a:r>
            <a:endParaRPr lang="it-IT" dirty="0"/>
          </a:p>
        </p:txBody>
      </p:sp>
      <p:grpSp>
        <p:nvGrpSpPr>
          <p:cNvPr id="16" name="Gruppo 15">
            <a:extLst>
              <a:ext uri="{FF2B5EF4-FFF2-40B4-BE49-F238E27FC236}">
                <a16:creationId xmlns:a16="http://schemas.microsoft.com/office/drawing/2014/main" id="{1621D49A-523B-F344-B8DF-31886D3CE97D}"/>
              </a:ext>
            </a:extLst>
          </p:cNvPr>
          <p:cNvGrpSpPr/>
          <p:nvPr/>
        </p:nvGrpSpPr>
        <p:grpSpPr>
          <a:xfrm>
            <a:off x="8979724" y="6004127"/>
            <a:ext cx="3212276" cy="853873"/>
            <a:chOff x="8979724" y="6004127"/>
            <a:chExt cx="3212276" cy="853873"/>
          </a:xfrm>
        </p:grpSpPr>
        <p:pic>
          <p:nvPicPr>
            <p:cNvPr id="18" name="Immagine 17">
              <a:extLst>
                <a:ext uri="{FF2B5EF4-FFF2-40B4-BE49-F238E27FC236}">
                  <a16:creationId xmlns:a16="http://schemas.microsoft.com/office/drawing/2014/main" id="{53CEDC79-9479-1B43-9875-02AABC9CE870}"/>
                </a:ext>
              </a:extLst>
            </p:cNvPr>
            <p:cNvPicPr>
              <a:picLocks noChangeAspect="1"/>
            </p:cNvPicPr>
            <p:nvPr/>
          </p:nvPicPr>
          <p:blipFill>
            <a:blip r:embed="rId3"/>
            <a:stretch>
              <a:fillRect/>
            </a:stretch>
          </p:blipFill>
          <p:spPr>
            <a:xfrm>
              <a:off x="11349512" y="6004127"/>
              <a:ext cx="842488" cy="853873"/>
            </a:xfrm>
            <a:prstGeom prst="rect">
              <a:avLst/>
            </a:prstGeom>
          </p:spPr>
        </p:pic>
        <p:sp>
          <p:nvSpPr>
            <p:cNvPr id="20" name="CasellaDiTesto 19">
              <a:extLst>
                <a:ext uri="{FF2B5EF4-FFF2-40B4-BE49-F238E27FC236}">
                  <a16:creationId xmlns:a16="http://schemas.microsoft.com/office/drawing/2014/main" id="{04DD61EC-AA2D-284B-A26C-087A420B3647}"/>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2243489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92ADCB-CA56-8E47-A45C-03DFE727B028}"/>
              </a:ext>
            </a:extLst>
          </p:cNvPr>
          <p:cNvSpPr>
            <a:spLocks noGrp="1"/>
          </p:cNvSpPr>
          <p:nvPr>
            <p:ph type="title"/>
          </p:nvPr>
        </p:nvSpPr>
        <p:spPr/>
        <p:txBody>
          <a:bodyPr/>
          <a:lstStyle/>
          <a:p>
            <a:r>
              <a:rPr lang="it-IT" dirty="0"/>
              <a:t>Nuovo dominio </a:t>
            </a:r>
          </a:p>
        </p:txBody>
      </p:sp>
      <p:sp>
        <p:nvSpPr>
          <p:cNvPr id="3" name="Segnaposto testo 2">
            <a:extLst>
              <a:ext uri="{FF2B5EF4-FFF2-40B4-BE49-F238E27FC236}">
                <a16:creationId xmlns:a16="http://schemas.microsoft.com/office/drawing/2014/main" id="{4E8179E1-79AE-E743-9F54-46E338CB7EE4}"/>
              </a:ext>
            </a:extLst>
          </p:cNvPr>
          <p:cNvSpPr>
            <a:spLocks noGrp="1"/>
          </p:cNvSpPr>
          <p:nvPr>
            <p:ph type="body" idx="1"/>
          </p:nvPr>
        </p:nvSpPr>
        <p:spPr>
          <a:xfrm>
            <a:off x="1258894" y="1821407"/>
            <a:ext cx="4649783" cy="823912"/>
          </a:xfrm>
        </p:spPr>
        <p:txBody>
          <a:bodyPr/>
          <a:lstStyle/>
          <a:p>
            <a:r>
              <a:rPr lang="it-IT" dirty="0"/>
              <a:t>Da: www.tsrm-more.it</a:t>
            </a:r>
          </a:p>
        </p:txBody>
      </p:sp>
      <p:pic>
        <p:nvPicPr>
          <p:cNvPr id="9" name="Segnaposto contenuto 8">
            <a:extLst>
              <a:ext uri="{FF2B5EF4-FFF2-40B4-BE49-F238E27FC236}">
                <a16:creationId xmlns:a16="http://schemas.microsoft.com/office/drawing/2014/main" id="{0846596D-2DD4-8D42-9390-46BC518C3749}"/>
              </a:ext>
            </a:extLst>
          </p:cNvPr>
          <p:cNvPicPr>
            <a:picLocks noGrp="1" noChangeAspect="1"/>
          </p:cNvPicPr>
          <p:nvPr>
            <p:ph sz="half" idx="2"/>
          </p:nvPr>
        </p:nvPicPr>
        <p:blipFill rotWithShape="1">
          <a:blip r:embed="rId2"/>
          <a:srcRect b="8671"/>
          <a:stretch/>
        </p:blipFill>
        <p:spPr>
          <a:xfrm>
            <a:off x="1141411" y="3099765"/>
            <a:ext cx="4767266" cy="2541182"/>
          </a:xfrm>
        </p:spPr>
      </p:pic>
      <p:sp>
        <p:nvSpPr>
          <p:cNvPr id="5" name="Segnaposto testo 4">
            <a:extLst>
              <a:ext uri="{FF2B5EF4-FFF2-40B4-BE49-F238E27FC236}">
                <a16:creationId xmlns:a16="http://schemas.microsoft.com/office/drawing/2014/main" id="{E032B956-9052-B54D-B9B0-80EADEC6A485}"/>
              </a:ext>
            </a:extLst>
          </p:cNvPr>
          <p:cNvSpPr>
            <a:spLocks noGrp="1"/>
          </p:cNvSpPr>
          <p:nvPr>
            <p:ph type="body" sz="quarter" idx="3"/>
          </p:nvPr>
        </p:nvSpPr>
        <p:spPr>
          <a:xfrm>
            <a:off x="6286504" y="1821407"/>
            <a:ext cx="4646602" cy="823912"/>
          </a:xfrm>
        </p:spPr>
        <p:txBody>
          <a:bodyPr/>
          <a:lstStyle/>
          <a:p>
            <a:r>
              <a:rPr lang="it-IT" dirty="0"/>
              <a:t>A: www.TSRM-PSTRP more.org</a:t>
            </a:r>
          </a:p>
        </p:txBody>
      </p:sp>
      <p:pic>
        <p:nvPicPr>
          <p:cNvPr id="11" name="Segnaposto contenuto 10" descr="Immagine che contiene screenshot, interni&#10;&#10;Descrizione generata automaticamente">
            <a:extLst>
              <a:ext uri="{FF2B5EF4-FFF2-40B4-BE49-F238E27FC236}">
                <a16:creationId xmlns:a16="http://schemas.microsoft.com/office/drawing/2014/main" id="{DDE329AE-83A5-7B43-B03A-62DDDA4625C9}"/>
              </a:ext>
            </a:extLst>
          </p:cNvPr>
          <p:cNvPicPr>
            <a:picLocks noGrp="1" noChangeAspect="1"/>
          </p:cNvPicPr>
          <p:nvPr>
            <p:ph sz="quarter" idx="4"/>
          </p:nvPr>
        </p:nvPicPr>
        <p:blipFill>
          <a:blip r:embed="rId3"/>
          <a:stretch>
            <a:fillRect/>
          </a:stretch>
        </p:blipFill>
        <p:spPr>
          <a:xfrm>
            <a:off x="6172200" y="3099765"/>
            <a:ext cx="4648583" cy="2541182"/>
          </a:xfrm>
        </p:spPr>
      </p:pic>
      <p:sp>
        <p:nvSpPr>
          <p:cNvPr id="7" name="Freccia destra 6">
            <a:extLst>
              <a:ext uri="{FF2B5EF4-FFF2-40B4-BE49-F238E27FC236}">
                <a16:creationId xmlns:a16="http://schemas.microsoft.com/office/drawing/2014/main" id="{52006D73-CC2D-2440-8F6D-049DA2362822}"/>
              </a:ext>
            </a:extLst>
          </p:cNvPr>
          <p:cNvSpPr/>
          <p:nvPr/>
        </p:nvSpPr>
        <p:spPr>
          <a:xfrm>
            <a:off x="4881093" y="2395470"/>
            <a:ext cx="1402232" cy="154547"/>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it-IT" dirty="0"/>
          </a:p>
        </p:txBody>
      </p:sp>
      <p:grpSp>
        <p:nvGrpSpPr>
          <p:cNvPr id="8" name="Gruppo 7">
            <a:extLst>
              <a:ext uri="{FF2B5EF4-FFF2-40B4-BE49-F238E27FC236}">
                <a16:creationId xmlns:a16="http://schemas.microsoft.com/office/drawing/2014/main" id="{40A17F92-553A-3E43-AF79-6150B472C601}"/>
              </a:ext>
            </a:extLst>
          </p:cNvPr>
          <p:cNvGrpSpPr/>
          <p:nvPr/>
        </p:nvGrpSpPr>
        <p:grpSpPr>
          <a:xfrm>
            <a:off x="8979724" y="6004127"/>
            <a:ext cx="3212276" cy="853873"/>
            <a:chOff x="8979724" y="6004127"/>
            <a:chExt cx="3212276" cy="853873"/>
          </a:xfrm>
        </p:grpSpPr>
        <p:pic>
          <p:nvPicPr>
            <p:cNvPr id="10" name="Immagine 9">
              <a:extLst>
                <a:ext uri="{FF2B5EF4-FFF2-40B4-BE49-F238E27FC236}">
                  <a16:creationId xmlns:a16="http://schemas.microsoft.com/office/drawing/2014/main" id="{3DC58246-AA54-3A4B-A896-0781B9D930CB}"/>
                </a:ext>
              </a:extLst>
            </p:cNvPr>
            <p:cNvPicPr>
              <a:picLocks noChangeAspect="1"/>
            </p:cNvPicPr>
            <p:nvPr/>
          </p:nvPicPr>
          <p:blipFill>
            <a:blip r:embed="rId4"/>
            <a:stretch>
              <a:fillRect/>
            </a:stretch>
          </p:blipFill>
          <p:spPr>
            <a:xfrm>
              <a:off x="11349512" y="6004127"/>
              <a:ext cx="842488" cy="853873"/>
            </a:xfrm>
            <a:prstGeom prst="rect">
              <a:avLst/>
            </a:prstGeom>
          </p:spPr>
        </p:pic>
        <p:sp>
          <p:nvSpPr>
            <p:cNvPr id="12" name="CasellaDiTesto 11">
              <a:extLst>
                <a:ext uri="{FF2B5EF4-FFF2-40B4-BE49-F238E27FC236}">
                  <a16:creationId xmlns:a16="http://schemas.microsoft.com/office/drawing/2014/main" id="{C598403B-6AB5-8943-9978-66D5A63E2F93}"/>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3240343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4B5ACDF-9816-EA4B-90CE-1559CA97669A}"/>
              </a:ext>
            </a:extLst>
          </p:cNvPr>
          <p:cNvSpPr txBox="1"/>
          <p:nvPr/>
        </p:nvSpPr>
        <p:spPr>
          <a:xfrm>
            <a:off x="4352263" y="3331409"/>
            <a:ext cx="721799" cy="369332"/>
          </a:xfrm>
          <a:prstGeom prst="rect">
            <a:avLst/>
          </a:prstGeom>
          <a:noFill/>
          <a:ln>
            <a:noFill/>
          </a:ln>
        </p:spPr>
        <p:txBody>
          <a:bodyPr wrap="square" rtlCol="0">
            <a:spAutoFit/>
          </a:bodyPr>
          <a:lstStyle/>
          <a:p>
            <a:r>
              <a:rPr lang="it-IT" dirty="0"/>
              <a:t>TSLB</a:t>
            </a:r>
          </a:p>
        </p:txBody>
      </p:sp>
      <p:sp>
        <p:nvSpPr>
          <p:cNvPr id="4" name="CasellaDiTesto 3">
            <a:extLst>
              <a:ext uri="{FF2B5EF4-FFF2-40B4-BE49-F238E27FC236}">
                <a16:creationId xmlns:a16="http://schemas.microsoft.com/office/drawing/2014/main" id="{A5314B44-08C7-934F-9824-FAF12EAAC94F}"/>
              </a:ext>
            </a:extLst>
          </p:cNvPr>
          <p:cNvSpPr txBox="1"/>
          <p:nvPr/>
        </p:nvSpPr>
        <p:spPr>
          <a:xfrm>
            <a:off x="2434972" y="3337361"/>
            <a:ext cx="803868" cy="369332"/>
          </a:xfrm>
          <a:prstGeom prst="rect">
            <a:avLst/>
          </a:prstGeom>
          <a:noFill/>
          <a:ln>
            <a:noFill/>
          </a:ln>
        </p:spPr>
        <p:txBody>
          <a:bodyPr wrap="square" rtlCol="0">
            <a:spAutoFit/>
          </a:bodyPr>
          <a:lstStyle/>
          <a:p>
            <a:r>
              <a:rPr lang="it-IT" dirty="0"/>
              <a:t>TSRM</a:t>
            </a:r>
          </a:p>
        </p:txBody>
      </p:sp>
      <p:sp>
        <p:nvSpPr>
          <p:cNvPr id="5" name="CasellaDiTesto 4">
            <a:extLst>
              <a:ext uri="{FF2B5EF4-FFF2-40B4-BE49-F238E27FC236}">
                <a16:creationId xmlns:a16="http://schemas.microsoft.com/office/drawing/2014/main" id="{830A2BFB-805A-0148-A52B-8956435865D3}"/>
              </a:ext>
            </a:extLst>
          </p:cNvPr>
          <p:cNvSpPr txBox="1"/>
          <p:nvPr/>
        </p:nvSpPr>
        <p:spPr>
          <a:xfrm>
            <a:off x="1769727" y="4073939"/>
            <a:ext cx="1793214" cy="646331"/>
          </a:xfrm>
          <a:prstGeom prst="rect">
            <a:avLst/>
          </a:prstGeom>
          <a:noFill/>
          <a:ln>
            <a:noFill/>
          </a:ln>
        </p:spPr>
        <p:txBody>
          <a:bodyPr wrap="square" rtlCol="0">
            <a:spAutoFit/>
          </a:bodyPr>
          <a:lstStyle/>
          <a:p>
            <a:pPr algn="ctr"/>
            <a:r>
              <a:rPr lang="it-IT" dirty="0"/>
              <a:t>Tecnico Audiometrista</a:t>
            </a:r>
          </a:p>
        </p:txBody>
      </p:sp>
      <p:sp>
        <p:nvSpPr>
          <p:cNvPr id="6" name="CasellaDiTesto 5">
            <a:extLst>
              <a:ext uri="{FF2B5EF4-FFF2-40B4-BE49-F238E27FC236}">
                <a16:creationId xmlns:a16="http://schemas.microsoft.com/office/drawing/2014/main" id="{D8CF371E-0ECA-3340-9664-3E4636F6D5B6}"/>
              </a:ext>
            </a:extLst>
          </p:cNvPr>
          <p:cNvSpPr txBox="1"/>
          <p:nvPr/>
        </p:nvSpPr>
        <p:spPr>
          <a:xfrm>
            <a:off x="3351384" y="4083599"/>
            <a:ext cx="2202603" cy="646331"/>
          </a:xfrm>
          <a:prstGeom prst="rect">
            <a:avLst/>
          </a:prstGeom>
          <a:noFill/>
          <a:ln>
            <a:noFill/>
          </a:ln>
        </p:spPr>
        <p:txBody>
          <a:bodyPr wrap="square" rtlCol="0">
            <a:spAutoFit/>
          </a:bodyPr>
          <a:lstStyle/>
          <a:p>
            <a:pPr algn="ctr"/>
            <a:r>
              <a:rPr lang="it-IT" dirty="0"/>
              <a:t>Tecnico di Neurofisiopatologia</a:t>
            </a:r>
          </a:p>
        </p:txBody>
      </p:sp>
      <p:sp>
        <p:nvSpPr>
          <p:cNvPr id="7" name="CasellaDiTesto 6">
            <a:extLst>
              <a:ext uri="{FF2B5EF4-FFF2-40B4-BE49-F238E27FC236}">
                <a16:creationId xmlns:a16="http://schemas.microsoft.com/office/drawing/2014/main" id="{D46522C6-27DB-D740-BEDF-BD35567F5F6E}"/>
              </a:ext>
            </a:extLst>
          </p:cNvPr>
          <p:cNvSpPr txBox="1"/>
          <p:nvPr/>
        </p:nvSpPr>
        <p:spPr>
          <a:xfrm>
            <a:off x="5401608" y="4067600"/>
            <a:ext cx="1806103" cy="646331"/>
          </a:xfrm>
          <a:prstGeom prst="rect">
            <a:avLst/>
          </a:prstGeom>
          <a:noFill/>
          <a:ln>
            <a:noFill/>
          </a:ln>
        </p:spPr>
        <p:txBody>
          <a:bodyPr wrap="square" rtlCol="0">
            <a:spAutoFit/>
          </a:bodyPr>
          <a:lstStyle/>
          <a:p>
            <a:pPr algn="ctr"/>
            <a:r>
              <a:rPr lang="it-IT" dirty="0"/>
              <a:t>Tecnico Audioprotesista</a:t>
            </a:r>
          </a:p>
        </p:txBody>
      </p:sp>
      <p:sp>
        <p:nvSpPr>
          <p:cNvPr id="8" name="CasellaDiTesto 7">
            <a:extLst>
              <a:ext uri="{FF2B5EF4-FFF2-40B4-BE49-F238E27FC236}">
                <a16:creationId xmlns:a16="http://schemas.microsoft.com/office/drawing/2014/main" id="{A3CAB0D6-14D1-A04B-831C-0EE0705DC770}"/>
              </a:ext>
            </a:extLst>
          </p:cNvPr>
          <p:cNvSpPr txBox="1"/>
          <p:nvPr/>
        </p:nvSpPr>
        <p:spPr>
          <a:xfrm>
            <a:off x="6983552" y="4056400"/>
            <a:ext cx="1553394" cy="646331"/>
          </a:xfrm>
          <a:prstGeom prst="rect">
            <a:avLst/>
          </a:prstGeom>
          <a:noFill/>
          <a:ln>
            <a:noFill/>
          </a:ln>
        </p:spPr>
        <p:txBody>
          <a:bodyPr wrap="square" rtlCol="0">
            <a:spAutoFit/>
          </a:bodyPr>
          <a:lstStyle/>
          <a:p>
            <a:pPr algn="ctr"/>
            <a:r>
              <a:rPr lang="it-IT" dirty="0"/>
              <a:t>Tecnico Ortopedico</a:t>
            </a:r>
          </a:p>
        </p:txBody>
      </p:sp>
      <p:sp>
        <p:nvSpPr>
          <p:cNvPr id="9" name="CasellaDiTesto 8">
            <a:extLst>
              <a:ext uri="{FF2B5EF4-FFF2-40B4-BE49-F238E27FC236}">
                <a16:creationId xmlns:a16="http://schemas.microsoft.com/office/drawing/2014/main" id="{922A1D19-F06B-F64C-803F-4ECF6C76A618}"/>
              </a:ext>
            </a:extLst>
          </p:cNvPr>
          <p:cNvSpPr txBox="1"/>
          <p:nvPr/>
        </p:nvSpPr>
        <p:spPr>
          <a:xfrm>
            <a:off x="3297389" y="3332899"/>
            <a:ext cx="979014" cy="369332"/>
          </a:xfrm>
          <a:prstGeom prst="rect">
            <a:avLst/>
          </a:prstGeom>
          <a:noFill/>
          <a:ln>
            <a:noFill/>
          </a:ln>
        </p:spPr>
        <p:txBody>
          <a:bodyPr wrap="square" rtlCol="0">
            <a:spAutoFit/>
          </a:bodyPr>
          <a:lstStyle/>
          <a:p>
            <a:r>
              <a:rPr lang="it-IT" dirty="0"/>
              <a:t>Dietista</a:t>
            </a:r>
          </a:p>
        </p:txBody>
      </p:sp>
      <p:sp>
        <p:nvSpPr>
          <p:cNvPr id="10" name="CasellaDiTesto 9">
            <a:extLst>
              <a:ext uri="{FF2B5EF4-FFF2-40B4-BE49-F238E27FC236}">
                <a16:creationId xmlns:a16="http://schemas.microsoft.com/office/drawing/2014/main" id="{49093935-031D-E646-8336-8489E6FC0622}"/>
              </a:ext>
            </a:extLst>
          </p:cNvPr>
          <p:cNvSpPr txBox="1"/>
          <p:nvPr/>
        </p:nvSpPr>
        <p:spPr>
          <a:xfrm>
            <a:off x="2721559" y="5029866"/>
            <a:ext cx="2843682" cy="923330"/>
          </a:xfrm>
          <a:prstGeom prst="rect">
            <a:avLst/>
          </a:prstGeom>
          <a:noFill/>
          <a:ln>
            <a:noFill/>
          </a:ln>
        </p:spPr>
        <p:txBody>
          <a:bodyPr wrap="square" rtlCol="0">
            <a:spAutoFit/>
          </a:bodyPr>
          <a:lstStyle/>
          <a:p>
            <a:pPr algn="ctr" fontAlgn="base"/>
            <a:r>
              <a:rPr lang="it-IT" dirty="0"/>
              <a:t>Tecnico Fisiopatologia Cardiocircolatoria e Perfusione Cardiovascolare</a:t>
            </a:r>
          </a:p>
        </p:txBody>
      </p:sp>
      <p:sp>
        <p:nvSpPr>
          <p:cNvPr id="11" name="CasellaDiTesto 10">
            <a:extLst>
              <a:ext uri="{FF2B5EF4-FFF2-40B4-BE49-F238E27FC236}">
                <a16:creationId xmlns:a16="http://schemas.microsoft.com/office/drawing/2014/main" id="{8813BE4A-262E-874E-AB68-B10A928AAABA}"/>
              </a:ext>
            </a:extLst>
          </p:cNvPr>
          <p:cNvSpPr txBox="1"/>
          <p:nvPr/>
        </p:nvSpPr>
        <p:spPr>
          <a:xfrm>
            <a:off x="5236992" y="3328768"/>
            <a:ext cx="1750094" cy="369332"/>
          </a:xfrm>
          <a:prstGeom prst="rect">
            <a:avLst/>
          </a:prstGeom>
          <a:noFill/>
          <a:ln>
            <a:noFill/>
          </a:ln>
        </p:spPr>
        <p:txBody>
          <a:bodyPr wrap="none" rtlCol="0">
            <a:spAutoFit/>
          </a:bodyPr>
          <a:lstStyle/>
          <a:p>
            <a:r>
              <a:rPr lang="it-IT" dirty="0"/>
              <a:t>Igienista Dentale</a:t>
            </a:r>
          </a:p>
        </p:txBody>
      </p:sp>
      <p:sp>
        <p:nvSpPr>
          <p:cNvPr id="12" name="CasellaDiTesto 11">
            <a:extLst>
              <a:ext uri="{FF2B5EF4-FFF2-40B4-BE49-F238E27FC236}">
                <a16:creationId xmlns:a16="http://schemas.microsoft.com/office/drawing/2014/main" id="{6D1CE731-9252-274D-A4E2-60F12F11DB55}"/>
              </a:ext>
            </a:extLst>
          </p:cNvPr>
          <p:cNvSpPr txBox="1"/>
          <p:nvPr/>
        </p:nvSpPr>
        <p:spPr>
          <a:xfrm>
            <a:off x="7171167" y="3342847"/>
            <a:ext cx="1651142" cy="369332"/>
          </a:xfrm>
          <a:prstGeom prst="rect">
            <a:avLst/>
          </a:prstGeom>
          <a:noFill/>
          <a:ln>
            <a:noFill/>
          </a:ln>
        </p:spPr>
        <p:txBody>
          <a:bodyPr wrap="square" rtlCol="0">
            <a:spAutoFit/>
          </a:bodyPr>
          <a:lstStyle/>
          <a:p>
            <a:r>
              <a:rPr lang="it-IT" dirty="0"/>
              <a:t>Fisioterapista</a:t>
            </a:r>
          </a:p>
        </p:txBody>
      </p:sp>
      <p:sp>
        <p:nvSpPr>
          <p:cNvPr id="13" name="CasellaDiTesto 12">
            <a:extLst>
              <a:ext uri="{FF2B5EF4-FFF2-40B4-BE49-F238E27FC236}">
                <a16:creationId xmlns:a16="http://schemas.microsoft.com/office/drawing/2014/main" id="{56F40C42-F57E-F34D-B3BE-6A6D6375AA8F}"/>
              </a:ext>
            </a:extLst>
          </p:cNvPr>
          <p:cNvSpPr txBox="1"/>
          <p:nvPr/>
        </p:nvSpPr>
        <p:spPr>
          <a:xfrm>
            <a:off x="10085431" y="3330076"/>
            <a:ext cx="1408819" cy="369332"/>
          </a:xfrm>
          <a:prstGeom prst="rect">
            <a:avLst/>
          </a:prstGeom>
          <a:noFill/>
          <a:ln>
            <a:noFill/>
          </a:ln>
        </p:spPr>
        <p:txBody>
          <a:bodyPr wrap="square" rtlCol="0">
            <a:spAutoFit/>
          </a:bodyPr>
          <a:lstStyle/>
          <a:p>
            <a:r>
              <a:rPr lang="it-IT" dirty="0"/>
              <a:t>Logopedista</a:t>
            </a:r>
          </a:p>
        </p:txBody>
      </p:sp>
      <p:sp>
        <p:nvSpPr>
          <p:cNvPr id="14" name="CasellaDiTesto 13">
            <a:extLst>
              <a:ext uri="{FF2B5EF4-FFF2-40B4-BE49-F238E27FC236}">
                <a16:creationId xmlns:a16="http://schemas.microsoft.com/office/drawing/2014/main" id="{F4A88C0D-DCAB-F049-920D-A5B1EEDD5903}"/>
              </a:ext>
            </a:extLst>
          </p:cNvPr>
          <p:cNvSpPr txBox="1"/>
          <p:nvPr/>
        </p:nvSpPr>
        <p:spPr>
          <a:xfrm>
            <a:off x="8822308" y="3338328"/>
            <a:ext cx="1194527" cy="369332"/>
          </a:xfrm>
          <a:prstGeom prst="rect">
            <a:avLst/>
          </a:prstGeom>
          <a:noFill/>
          <a:ln>
            <a:noFill/>
          </a:ln>
        </p:spPr>
        <p:txBody>
          <a:bodyPr wrap="square" rtlCol="0">
            <a:spAutoFit/>
          </a:bodyPr>
          <a:lstStyle/>
          <a:p>
            <a:r>
              <a:rPr lang="it-IT" dirty="0"/>
              <a:t>Podologo</a:t>
            </a:r>
          </a:p>
        </p:txBody>
      </p:sp>
      <p:sp>
        <p:nvSpPr>
          <p:cNvPr id="15" name="CasellaDiTesto 14">
            <a:extLst>
              <a:ext uri="{FF2B5EF4-FFF2-40B4-BE49-F238E27FC236}">
                <a16:creationId xmlns:a16="http://schemas.microsoft.com/office/drawing/2014/main" id="{83B9E4FF-A150-CE47-B9DA-B2D5037FA6C0}"/>
              </a:ext>
            </a:extLst>
          </p:cNvPr>
          <p:cNvSpPr txBox="1"/>
          <p:nvPr/>
        </p:nvSpPr>
        <p:spPr>
          <a:xfrm>
            <a:off x="9818923" y="4041707"/>
            <a:ext cx="2237160" cy="646331"/>
          </a:xfrm>
          <a:prstGeom prst="rect">
            <a:avLst/>
          </a:prstGeom>
          <a:noFill/>
          <a:ln>
            <a:noFill/>
          </a:ln>
        </p:spPr>
        <p:txBody>
          <a:bodyPr wrap="square" rtlCol="0">
            <a:spAutoFit/>
          </a:bodyPr>
          <a:lstStyle/>
          <a:p>
            <a:pPr algn="ctr"/>
            <a:r>
              <a:rPr lang="it-IT" dirty="0"/>
              <a:t>Ortottista e Assistente di Oftalmologia</a:t>
            </a:r>
          </a:p>
        </p:txBody>
      </p:sp>
      <p:sp>
        <p:nvSpPr>
          <p:cNvPr id="16" name="CasellaDiTesto 15">
            <a:extLst>
              <a:ext uri="{FF2B5EF4-FFF2-40B4-BE49-F238E27FC236}">
                <a16:creationId xmlns:a16="http://schemas.microsoft.com/office/drawing/2014/main" id="{6E716BA3-6FA8-0D49-8D77-1025FAADBBA4}"/>
              </a:ext>
            </a:extLst>
          </p:cNvPr>
          <p:cNvSpPr txBox="1"/>
          <p:nvPr/>
        </p:nvSpPr>
        <p:spPr>
          <a:xfrm>
            <a:off x="5401608" y="5029866"/>
            <a:ext cx="2626242" cy="923330"/>
          </a:xfrm>
          <a:prstGeom prst="rect">
            <a:avLst/>
          </a:prstGeom>
          <a:noFill/>
          <a:ln>
            <a:noFill/>
          </a:ln>
        </p:spPr>
        <p:txBody>
          <a:bodyPr wrap="square" rtlCol="0">
            <a:spAutoFit/>
          </a:bodyPr>
          <a:lstStyle/>
          <a:p>
            <a:pPr algn="ctr"/>
            <a:r>
              <a:rPr lang="it-IT" dirty="0"/>
              <a:t>Terapista della Neuro e Psicomotricità dell’età evolutiva</a:t>
            </a:r>
          </a:p>
        </p:txBody>
      </p:sp>
      <p:sp>
        <p:nvSpPr>
          <p:cNvPr id="17" name="CasellaDiTesto 16">
            <a:extLst>
              <a:ext uri="{FF2B5EF4-FFF2-40B4-BE49-F238E27FC236}">
                <a16:creationId xmlns:a16="http://schemas.microsoft.com/office/drawing/2014/main" id="{1D4C6C93-4505-1846-A820-546986A99F6E}"/>
              </a:ext>
            </a:extLst>
          </p:cNvPr>
          <p:cNvSpPr txBox="1"/>
          <p:nvPr/>
        </p:nvSpPr>
        <p:spPr>
          <a:xfrm>
            <a:off x="1284947" y="5054317"/>
            <a:ext cx="1654052" cy="923330"/>
          </a:xfrm>
          <a:prstGeom prst="rect">
            <a:avLst/>
          </a:prstGeom>
          <a:noFill/>
          <a:ln>
            <a:noFill/>
          </a:ln>
        </p:spPr>
        <p:txBody>
          <a:bodyPr wrap="square" rtlCol="0">
            <a:spAutoFit/>
          </a:bodyPr>
          <a:lstStyle/>
          <a:p>
            <a:pPr algn="ctr"/>
            <a:r>
              <a:rPr lang="it-IT" dirty="0"/>
              <a:t>Tecnico della Riabilitazione Psichiatrica</a:t>
            </a:r>
          </a:p>
        </p:txBody>
      </p:sp>
      <p:sp>
        <p:nvSpPr>
          <p:cNvPr id="18" name="CasellaDiTesto 17">
            <a:extLst>
              <a:ext uri="{FF2B5EF4-FFF2-40B4-BE49-F238E27FC236}">
                <a16:creationId xmlns:a16="http://schemas.microsoft.com/office/drawing/2014/main" id="{EFBC55B4-2E15-5140-BB60-F30C65727803}"/>
              </a:ext>
            </a:extLst>
          </p:cNvPr>
          <p:cNvSpPr txBox="1"/>
          <p:nvPr/>
        </p:nvSpPr>
        <p:spPr>
          <a:xfrm>
            <a:off x="8413116" y="4073939"/>
            <a:ext cx="1745358" cy="646331"/>
          </a:xfrm>
          <a:prstGeom prst="rect">
            <a:avLst/>
          </a:prstGeom>
          <a:noFill/>
        </p:spPr>
        <p:txBody>
          <a:bodyPr wrap="square" rtlCol="0">
            <a:spAutoFit/>
          </a:bodyPr>
          <a:lstStyle/>
          <a:p>
            <a:pPr algn="ctr"/>
            <a:r>
              <a:rPr lang="it-IT" dirty="0"/>
              <a:t>Terapista Occupazionale</a:t>
            </a:r>
          </a:p>
        </p:txBody>
      </p:sp>
      <p:sp>
        <p:nvSpPr>
          <p:cNvPr id="19" name="CasellaDiTesto 18">
            <a:extLst>
              <a:ext uri="{FF2B5EF4-FFF2-40B4-BE49-F238E27FC236}">
                <a16:creationId xmlns:a16="http://schemas.microsoft.com/office/drawing/2014/main" id="{A677E1AE-C942-6E45-9683-9C6F9E8999B4}"/>
              </a:ext>
            </a:extLst>
          </p:cNvPr>
          <p:cNvSpPr txBox="1"/>
          <p:nvPr/>
        </p:nvSpPr>
        <p:spPr>
          <a:xfrm>
            <a:off x="384093" y="4067600"/>
            <a:ext cx="1547445" cy="646331"/>
          </a:xfrm>
          <a:prstGeom prst="rect">
            <a:avLst/>
          </a:prstGeom>
          <a:noFill/>
        </p:spPr>
        <p:txBody>
          <a:bodyPr wrap="square" rtlCol="0">
            <a:spAutoFit/>
          </a:bodyPr>
          <a:lstStyle/>
          <a:p>
            <a:pPr algn="ctr"/>
            <a:r>
              <a:rPr lang="it-IT" dirty="0"/>
              <a:t>Educatore Professionale</a:t>
            </a:r>
          </a:p>
        </p:txBody>
      </p:sp>
      <p:sp>
        <p:nvSpPr>
          <p:cNvPr id="20" name="CasellaDiTesto 19">
            <a:extLst>
              <a:ext uri="{FF2B5EF4-FFF2-40B4-BE49-F238E27FC236}">
                <a16:creationId xmlns:a16="http://schemas.microsoft.com/office/drawing/2014/main" id="{DDD87974-DB32-744D-B377-8529F4192A7A}"/>
              </a:ext>
            </a:extLst>
          </p:cNvPr>
          <p:cNvSpPr txBox="1"/>
          <p:nvPr/>
        </p:nvSpPr>
        <p:spPr>
          <a:xfrm>
            <a:off x="7847209" y="4986797"/>
            <a:ext cx="2626242" cy="923330"/>
          </a:xfrm>
          <a:prstGeom prst="rect">
            <a:avLst/>
          </a:prstGeom>
          <a:noFill/>
        </p:spPr>
        <p:txBody>
          <a:bodyPr wrap="square" rtlCol="0">
            <a:spAutoFit/>
          </a:bodyPr>
          <a:lstStyle/>
          <a:p>
            <a:pPr algn="ctr" fontAlgn="base"/>
            <a:r>
              <a:rPr lang="it-IT" dirty="0"/>
              <a:t>Tecnico della Prevenzione nell’Ambiente e nei Luoghi di Lavoro</a:t>
            </a:r>
          </a:p>
        </p:txBody>
      </p:sp>
      <p:sp>
        <p:nvSpPr>
          <p:cNvPr id="21" name="CasellaDiTesto 20">
            <a:extLst>
              <a:ext uri="{FF2B5EF4-FFF2-40B4-BE49-F238E27FC236}">
                <a16:creationId xmlns:a16="http://schemas.microsoft.com/office/drawing/2014/main" id="{2E70DA03-0EEF-1841-B1AC-B35516B45BF1}"/>
              </a:ext>
            </a:extLst>
          </p:cNvPr>
          <p:cNvSpPr txBox="1"/>
          <p:nvPr/>
        </p:nvSpPr>
        <p:spPr>
          <a:xfrm>
            <a:off x="432731" y="3331310"/>
            <a:ext cx="1838849" cy="369332"/>
          </a:xfrm>
          <a:prstGeom prst="rect">
            <a:avLst/>
          </a:prstGeom>
          <a:noFill/>
        </p:spPr>
        <p:txBody>
          <a:bodyPr wrap="square" rtlCol="0">
            <a:spAutoFit/>
          </a:bodyPr>
          <a:lstStyle/>
          <a:p>
            <a:pPr algn="ctr" fontAlgn="base"/>
            <a:r>
              <a:rPr lang="it-IT" dirty="0"/>
              <a:t>Assistenti Sanitari</a:t>
            </a:r>
          </a:p>
        </p:txBody>
      </p:sp>
      <p:grpSp>
        <p:nvGrpSpPr>
          <p:cNvPr id="34" name="Gruppo 33">
            <a:extLst>
              <a:ext uri="{FF2B5EF4-FFF2-40B4-BE49-F238E27FC236}">
                <a16:creationId xmlns:a16="http://schemas.microsoft.com/office/drawing/2014/main" id="{F0192809-805E-A84A-855B-4BAD12E2783F}"/>
              </a:ext>
            </a:extLst>
          </p:cNvPr>
          <p:cNvGrpSpPr/>
          <p:nvPr/>
        </p:nvGrpSpPr>
        <p:grpSpPr>
          <a:xfrm>
            <a:off x="4053961" y="223471"/>
            <a:ext cx="4084077" cy="3078100"/>
            <a:chOff x="4053961" y="223471"/>
            <a:chExt cx="4084077" cy="3078100"/>
          </a:xfrm>
        </p:grpSpPr>
        <p:sp>
          <p:nvSpPr>
            <p:cNvPr id="35" name="CasellaDiTesto 34">
              <a:extLst>
                <a:ext uri="{FF2B5EF4-FFF2-40B4-BE49-F238E27FC236}">
                  <a16:creationId xmlns:a16="http://schemas.microsoft.com/office/drawing/2014/main" id="{FCA0AB8F-E33E-9D4C-B731-6E0CEE2B6A87}"/>
                </a:ext>
              </a:extLst>
            </p:cNvPr>
            <p:cNvSpPr txBox="1"/>
            <p:nvPr/>
          </p:nvSpPr>
          <p:spPr>
            <a:xfrm>
              <a:off x="4053961" y="2338819"/>
              <a:ext cx="4084077" cy="461665"/>
            </a:xfrm>
            <a:prstGeom prst="rect">
              <a:avLst/>
            </a:prstGeom>
            <a:solidFill>
              <a:schemeClr val="accent1">
                <a:lumMod val="60000"/>
                <a:lumOff val="40000"/>
              </a:schemeClr>
            </a:solidFill>
            <a:ln>
              <a:solidFill>
                <a:schemeClr val="bg2">
                  <a:lumMod val="75000"/>
                </a:schemeClr>
              </a:solidFill>
            </a:ln>
          </p:spPr>
          <p:txBody>
            <a:bodyPr wrap="square" rtlCol="0">
              <a:spAutoFit/>
            </a:bodyPr>
            <a:lstStyle/>
            <a:p>
              <a:pPr algn="ctr"/>
              <a:r>
                <a:rPr lang="it-IT" sz="2400" dirty="0"/>
                <a:t>ORDINE TSRM PSTRP MO-RE</a:t>
              </a:r>
            </a:p>
          </p:txBody>
        </p:sp>
        <p:sp>
          <p:nvSpPr>
            <p:cNvPr id="36" name="Freccia giù 35">
              <a:extLst>
                <a:ext uri="{FF2B5EF4-FFF2-40B4-BE49-F238E27FC236}">
                  <a16:creationId xmlns:a16="http://schemas.microsoft.com/office/drawing/2014/main" id="{783F2579-6396-C94E-97F7-203A6E88FF58}"/>
                </a:ext>
              </a:extLst>
            </p:cNvPr>
            <p:cNvSpPr/>
            <p:nvPr/>
          </p:nvSpPr>
          <p:spPr>
            <a:xfrm>
              <a:off x="5971362" y="2839906"/>
              <a:ext cx="281354" cy="461665"/>
            </a:xfrm>
            <a:prstGeom prst="downArrow">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7" name="Immagine 36">
              <a:extLst>
                <a:ext uri="{FF2B5EF4-FFF2-40B4-BE49-F238E27FC236}">
                  <a16:creationId xmlns:a16="http://schemas.microsoft.com/office/drawing/2014/main" id="{AFEB22C6-3242-6D41-B814-61805B2ECA27}"/>
                </a:ext>
              </a:extLst>
            </p:cNvPr>
            <p:cNvPicPr>
              <a:picLocks noChangeAspect="1"/>
            </p:cNvPicPr>
            <p:nvPr/>
          </p:nvPicPr>
          <p:blipFill>
            <a:blip r:embed="rId2"/>
            <a:stretch>
              <a:fillRect/>
            </a:stretch>
          </p:blipFill>
          <p:spPr>
            <a:xfrm>
              <a:off x="4291598" y="223471"/>
              <a:ext cx="3640881" cy="2088151"/>
            </a:xfrm>
            <a:prstGeom prst="rect">
              <a:avLst/>
            </a:prstGeom>
          </p:spPr>
        </p:pic>
      </p:grpSp>
      <p:grpSp>
        <p:nvGrpSpPr>
          <p:cNvPr id="39" name="Gruppo 38">
            <a:extLst>
              <a:ext uri="{FF2B5EF4-FFF2-40B4-BE49-F238E27FC236}">
                <a16:creationId xmlns:a16="http://schemas.microsoft.com/office/drawing/2014/main" id="{26302CB3-5872-B942-9C75-AC98915A9B01}"/>
              </a:ext>
            </a:extLst>
          </p:cNvPr>
          <p:cNvGrpSpPr/>
          <p:nvPr/>
        </p:nvGrpSpPr>
        <p:grpSpPr>
          <a:xfrm>
            <a:off x="8979724" y="6004127"/>
            <a:ext cx="3212276" cy="853873"/>
            <a:chOff x="8979724" y="6004127"/>
            <a:chExt cx="3212276" cy="853873"/>
          </a:xfrm>
        </p:grpSpPr>
        <p:pic>
          <p:nvPicPr>
            <p:cNvPr id="40" name="Immagine 39">
              <a:extLst>
                <a:ext uri="{FF2B5EF4-FFF2-40B4-BE49-F238E27FC236}">
                  <a16:creationId xmlns:a16="http://schemas.microsoft.com/office/drawing/2014/main" id="{7F72CD7B-785A-D94B-B8C5-79CC4C61B4EC}"/>
                </a:ext>
              </a:extLst>
            </p:cNvPr>
            <p:cNvPicPr>
              <a:picLocks noChangeAspect="1"/>
            </p:cNvPicPr>
            <p:nvPr/>
          </p:nvPicPr>
          <p:blipFill>
            <a:blip r:embed="rId3"/>
            <a:stretch>
              <a:fillRect/>
            </a:stretch>
          </p:blipFill>
          <p:spPr>
            <a:xfrm>
              <a:off x="11349512" y="6004127"/>
              <a:ext cx="842488" cy="853873"/>
            </a:xfrm>
            <a:prstGeom prst="rect">
              <a:avLst/>
            </a:prstGeom>
          </p:spPr>
        </p:pic>
        <p:sp>
          <p:nvSpPr>
            <p:cNvPr id="41" name="CasellaDiTesto 40">
              <a:extLst>
                <a:ext uri="{FF2B5EF4-FFF2-40B4-BE49-F238E27FC236}">
                  <a16:creationId xmlns:a16="http://schemas.microsoft.com/office/drawing/2014/main" id="{C5A8B80A-F6CD-2D42-B65B-A01A3EB736FA}"/>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1967126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D2559C-EDD5-7E46-9B28-EFC2BB00472C}"/>
              </a:ext>
            </a:extLst>
          </p:cNvPr>
          <p:cNvSpPr>
            <a:spLocks noGrp="1"/>
          </p:cNvSpPr>
          <p:nvPr>
            <p:ph type="title"/>
          </p:nvPr>
        </p:nvSpPr>
        <p:spPr/>
        <p:txBody>
          <a:bodyPr>
            <a:normAutofit/>
          </a:bodyPr>
          <a:lstStyle/>
          <a:p>
            <a:r>
              <a:rPr lang="it-IT" dirty="0"/>
              <a:t>L’Ordine TSRM PSTRP: Denominazione</a:t>
            </a:r>
          </a:p>
        </p:txBody>
      </p:sp>
      <p:graphicFrame>
        <p:nvGraphicFramePr>
          <p:cNvPr id="5" name="Segnaposto contenuto 2">
            <a:extLst>
              <a:ext uri="{FF2B5EF4-FFF2-40B4-BE49-F238E27FC236}">
                <a16:creationId xmlns:a16="http://schemas.microsoft.com/office/drawing/2014/main" id="{9731251A-7547-473E-9C24-1F09B073B344}"/>
              </a:ext>
            </a:extLst>
          </p:cNvPr>
          <p:cNvGraphicFramePr>
            <a:graphicFrameLocks noGrp="1"/>
          </p:cNvGraphicFramePr>
          <p:nvPr>
            <p:ph idx="1"/>
            <p:extLst>
              <p:ext uri="{D42A27DB-BD31-4B8C-83A1-F6EECF244321}">
                <p14:modId xmlns:p14="http://schemas.microsoft.com/office/powerpoint/2010/main" val="1761431711"/>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uppo 7">
            <a:extLst>
              <a:ext uri="{FF2B5EF4-FFF2-40B4-BE49-F238E27FC236}">
                <a16:creationId xmlns:a16="http://schemas.microsoft.com/office/drawing/2014/main" id="{03F7B5CE-61D5-7C4F-9A42-4EC7511B87C5}"/>
              </a:ext>
            </a:extLst>
          </p:cNvPr>
          <p:cNvGrpSpPr/>
          <p:nvPr/>
        </p:nvGrpSpPr>
        <p:grpSpPr>
          <a:xfrm>
            <a:off x="8979724" y="6010568"/>
            <a:ext cx="3212276" cy="853873"/>
            <a:chOff x="8979724" y="6004127"/>
            <a:chExt cx="3212276" cy="853873"/>
          </a:xfrm>
        </p:grpSpPr>
        <p:pic>
          <p:nvPicPr>
            <p:cNvPr id="9" name="Immagine 8">
              <a:extLst>
                <a:ext uri="{FF2B5EF4-FFF2-40B4-BE49-F238E27FC236}">
                  <a16:creationId xmlns:a16="http://schemas.microsoft.com/office/drawing/2014/main" id="{91F22305-27FD-5540-A783-E8FD3CC9126E}"/>
                </a:ext>
              </a:extLst>
            </p:cNvPr>
            <p:cNvPicPr>
              <a:picLocks noChangeAspect="1"/>
            </p:cNvPicPr>
            <p:nvPr/>
          </p:nvPicPr>
          <p:blipFill>
            <a:blip r:embed="rId7"/>
            <a:stretch>
              <a:fillRect/>
            </a:stretch>
          </p:blipFill>
          <p:spPr>
            <a:xfrm>
              <a:off x="11349512" y="6004127"/>
              <a:ext cx="842488" cy="853873"/>
            </a:xfrm>
            <a:prstGeom prst="rect">
              <a:avLst/>
            </a:prstGeom>
          </p:spPr>
        </p:pic>
        <p:sp>
          <p:nvSpPr>
            <p:cNvPr id="10" name="CasellaDiTesto 9">
              <a:extLst>
                <a:ext uri="{FF2B5EF4-FFF2-40B4-BE49-F238E27FC236}">
                  <a16:creationId xmlns:a16="http://schemas.microsoft.com/office/drawing/2014/main" id="{8A5963F2-9B48-BE43-9A07-D95A82AF2595}"/>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pic>
        <p:nvPicPr>
          <p:cNvPr id="11" name="Immagine 10">
            <a:extLst>
              <a:ext uri="{FF2B5EF4-FFF2-40B4-BE49-F238E27FC236}">
                <a16:creationId xmlns:a16="http://schemas.microsoft.com/office/drawing/2014/main" id="{E42CADF6-D0D2-1747-AD98-1149094053A5}"/>
              </a:ext>
            </a:extLst>
          </p:cNvPr>
          <p:cNvPicPr>
            <a:picLocks noChangeAspect="1"/>
          </p:cNvPicPr>
          <p:nvPr/>
        </p:nvPicPr>
        <p:blipFill>
          <a:blip r:embed="rId8"/>
          <a:stretch>
            <a:fillRect/>
          </a:stretch>
        </p:blipFill>
        <p:spPr>
          <a:xfrm>
            <a:off x="10778608" y="636270"/>
            <a:ext cx="1308063" cy="1308063"/>
          </a:xfrm>
          <a:prstGeom prst="rect">
            <a:avLst/>
          </a:prstGeom>
        </p:spPr>
      </p:pic>
      <p:pic>
        <p:nvPicPr>
          <p:cNvPr id="12" name="Picture 12">
            <a:extLst>
              <a:ext uri="{FF2B5EF4-FFF2-40B4-BE49-F238E27FC236}">
                <a16:creationId xmlns:a16="http://schemas.microsoft.com/office/drawing/2014/main" id="{2CB12E7C-53E3-D24A-9D94-6B56C3C668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60246"/>
          <a:stretch>
            <a:fillRect/>
          </a:stretch>
        </p:blipFill>
        <p:spPr bwMode="auto">
          <a:xfrm>
            <a:off x="0" y="5864316"/>
            <a:ext cx="6121401"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706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2A62B1-FD52-B34F-B2EE-2DA5D389BF5C}"/>
              </a:ext>
            </a:extLst>
          </p:cNvPr>
          <p:cNvSpPr>
            <a:spLocks noGrp="1"/>
          </p:cNvSpPr>
          <p:nvPr>
            <p:ph type="title"/>
          </p:nvPr>
        </p:nvSpPr>
        <p:spPr>
          <a:xfrm>
            <a:off x="680321" y="2063262"/>
            <a:ext cx="3739279" cy="2661052"/>
          </a:xfrm>
        </p:spPr>
        <p:txBody>
          <a:bodyPr vert="horz" lIns="91440" tIns="45720" rIns="91440" bIns="45720" rtlCol="0" anchor="ctr">
            <a:normAutofit/>
          </a:bodyPr>
          <a:lstStyle/>
          <a:p>
            <a:pPr algn="r"/>
            <a:r>
              <a:rPr lang="en-US" sz="4400" dirty="0"/>
              <a:t>CONTENUTI SITI PROFESSIONI SANITARIE</a:t>
            </a:r>
          </a:p>
        </p:txBody>
      </p:sp>
      <p:graphicFrame>
        <p:nvGraphicFramePr>
          <p:cNvPr id="5" name="CasellaDiTesto 2">
            <a:extLst>
              <a:ext uri="{FF2B5EF4-FFF2-40B4-BE49-F238E27FC236}">
                <a16:creationId xmlns:a16="http://schemas.microsoft.com/office/drawing/2014/main" id="{5A805A62-FB9F-4105-AE1F-0C154EE4E38E}"/>
              </a:ext>
            </a:extLst>
          </p:cNvPr>
          <p:cNvGraphicFramePr/>
          <p:nvPr>
            <p:extLst>
              <p:ext uri="{D42A27DB-BD31-4B8C-83A1-F6EECF244321}">
                <p14:modId xmlns:p14="http://schemas.microsoft.com/office/powerpoint/2010/main" val="1560436547"/>
              </p:ext>
            </p:extLst>
          </p:nvPr>
        </p:nvGraphicFramePr>
        <p:xfrm>
          <a:off x="5437509" y="777860"/>
          <a:ext cx="5955658" cy="5385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Gruppo 14">
            <a:extLst>
              <a:ext uri="{FF2B5EF4-FFF2-40B4-BE49-F238E27FC236}">
                <a16:creationId xmlns:a16="http://schemas.microsoft.com/office/drawing/2014/main" id="{D0E01018-C6CA-AC44-8569-1D523DE12E8E}"/>
              </a:ext>
            </a:extLst>
          </p:cNvPr>
          <p:cNvGrpSpPr/>
          <p:nvPr/>
        </p:nvGrpSpPr>
        <p:grpSpPr>
          <a:xfrm>
            <a:off x="8979724" y="5998376"/>
            <a:ext cx="3212276" cy="853873"/>
            <a:chOff x="8979724" y="6004127"/>
            <a:chExt cx="3212276" cy="853873"/>
          </a:xfrm>
        </p:grpSpPr>
        <p:pic>
          <p:nvPicPr>
            <p:cNvPr id="17" name="Immagine 16">
              <a:extLst>
                <a:ext uri="{FF2B5EF4-FFF2-40B4-BE49-F238E27FC236}">
                  <a16:creationId xmlns:a16="http://schemas.microsoft.com/office/drawing/2014/main" id="{51529E09-83AF-4D43-9284-C9E88D8177AF}"/>
                </a:ext>
              </a:extLst>
            </p:cNvPr>
            <p:cNvPicPr>
              <a:picLocks noChangeAspect="1"/>
            </p:cNvPicPr>
            <p:nvPr/>
          </p:nvPicPr>
          <p:blipFill>
            <a:blip r:embed="rId7"/>
            <a:stretch>
              <a:fillRect/>
            </a:stretch>
          </p:blipFill>
          <p:spPr>
            <a:xfrm>
              <a:off x="11349512" y="6004127"/>
              <a:ext cx="842488" cy="853873"/>
            </a:xfrm>
            <a:prstGeom prst="rect">
              <a:avLst/>
            </a:prstGeom>
          </p:spPr>
        </p:pic>
        <p:sp>
          <p:nvSpPr>
            <p:cNvPr id="19" name="CasellaDiTesto 18">
              <a:extLst>
                <a:ext uri="{FF2B5EF4-FFF2-40B4-BE49-F238E27FC236}">
                  <a16:creationId xmlns:a16="http://schemas.microsoft.com/office/drawing/2014/main" id="{250D057E-6EFD-6E4D-ABEA-2E9C782ACB6E}"/>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1458640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40C87A-C93C-6741-A662-A2CCDEC359F7}"/>
              </a:ext>
            </a:extLst>
          </p:cNvPr>
          <p:cNvSpPr>
            <a:spLocks noGrp="1"/>
          </p:cNvSpPr>
          <p:nvPr>
            <p:ph type="title"/>
          </p:nvPr>
        </p:nvSpPr>
        <p:spPr>
          <a:xfrm>
            <a:off x="1617233" y="4539573"/>
            <a:ext cx="8957534" cy="1182838"/>
          </a:xfrm>
        </p:spPr>
        <p:txBody>
          <a:bodyPr vert="horz" lIns="91440" tIns="45720" rIns="91440" bIns="45720" rtlCol="0" anchor="b">
            <a:normAutofit/>
          </a:bodyPr>
          <a:lstStyle/>
          <a:p>
            <a:pPr algn="ctr"/>
            <a:r>
              <a:rPr lang="en-US" sz="4800" dirty="0"/>
              <a:t>GRAZIE Per l’attenzione</a:t>
            </a:r>
          </a:p>
        </p:txBody>
      </p:sp>
      <p:pic>
        <p:nvPicPr>
          <p:cNvPr id="4" name="Immagine 3">
            <a:extLst>
              <a:ext uri="{FF2B5EF4-FFF2-40B4-BE49-F238E27FC236}">
                <a16:creationId xmlns:a16="http://schemas.microsoft.com/office/drawing/2014/main" id="{E6066341-EC10-A54D-8079-869D55CEEF4B}"/>
              </a:ext>
            </a:extLst>
          </p:cNvPr>
          <p:cNvPicPr>
            <a:picLocks noChangeAspect="1"/>
          </p:cNvPicPr>
          <p:nvPr/>
        </p:nvPicPr>
        <p:blipFill rotWithShape="1">
          <a:blip r:embed="rId2"/>
          <a:srcRect t="17539" r="-1" b="27081"/>
          <a:stretch/>
        </p:blipFill>
        <p:spPr>
          <a:xfrm>
            <a:off x="973635" y="951493"/>
            <a:ext cx="10266669" cy="2975493"/>
          </a:xfrm>
          <a:prstGeom prst="rect">
            <a:avLst/>
          </a:prstGeom>
        </p:spPr>
      </p:pic>
    </p:spTree>
    <p:extLst>
      <p:ext uri="{BB962C8B-B14F-4D97-AF65-F5344CB8AC3E}">
        <p14:creationId xmlns:p14="http://schemas.microsoft.com/office/powerpoint/2010/main" val="3116459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screenshot&#10;&#10;Descrizione generata automaticamente">
            <a:extLst>
              <a:ext uri="{FF2B5EF4-FFF2-40B4-BE49-F238E27FC236}">
                <a16:creationId xmlns:a16="http://schemas.microsoft.com/office/drawing/2014/main" id="{ABFA47D9-8282-FE4D-89AC-741DEE76EFD0}"/>
              </a:ext>
            </a:extLst>
          </p:cNvPr>
          <p:cNvPicPr>
            <a:picLocks noChangeAspect="1"/>
          </p:cNvPicPr>
          <p:nvPr/>
        </p:nvPicPr>
        <p:blipFill rotWithShape="1">
          <a:blip r:embed="rId2">
            <a:alphaModFix amt="15000"/>
            <a:grayscl/>
          </a:blip>
          <a:srcRect r="11204" b="5759"/>
          <a:stretch/>
        </p:blipFill>
        <p:spPr>
          <a:xfrm>
            <a:off x="-3157" y="-1"/>
            <a:ext cx="12191980" cy="6857991"/>
          </a:xfrm>
          <a:prstGeom prst="rect">
            <a:avLst/>
          </a:prstGeom>
        </p:spPr>
      </p:pic>
      <p:sp>
        <p:nvSpPr>
          <p:cNvPr id="2" name="Titolo 1">
            <a:extLst>
              <a:ext uri="{FF2B5EF4-FFF2-40B4-BE49-F238E27FC236}">
                <a16:creationId xmlns:a16="http://schemas.microsoft.com/office/drawing/2014/main" id="{D9443E35-826A-C848-B3BF-65544187B9A8}"/>
              </a:ext>
            </a:extLst>
          </p:cNvPr>
          <p:cNvSpPr>
            <a:spLocks noGrp="1"/>
          </p:cNvSpPr>
          <p:nvPr>
            <p:ph type="title"/>
          </p:nvPr>
        </p:nvSpPr>
        <p:spPr/>
        <p:txBody>
          <a:bodyPr>
            <a:normAutofit/>
          </a:bodyPr>
          <a:lstStyle/>
          <a:p>
            <a:r>
              <a:rPr lang="it-IT" dirty="0"/>
              <a:t>L’Ordine TSRM PSTRP: Lo Status</a:t>
            </a:r>
          </a:p>
        </p:txBody>
      </p:sp>
      <p:graphicFrame>
        <p:nvGraphicFramePr>
          <p:cNvPr id="5" name="Diagramma 4">
            <a:extLst>
              <a:ext uri="{FF2B5EF4-FFF2-40B4-BE49-F238E27FC236}">
                <a16:creationId xmlns:a16="http://schemas.microsoft.com/office/drawing/2014/main" id="{64FFFA70-D1C9-A44E-BD55-D56683F67956}"/>
              </a:ext>
            </a:extLst>
          </p:cNvPr>
          <p:cNvGraphicFramePr/>
          <p:nvPr>
            <p:extLst>
              <p:ext uri="{D42A27DB-BD31-4B8C-83A1-F6EECF244321}">
                <p14:modId xmlns:p14="http://schemas.microsoft.com/office/powerpoint/2010/main" val="3378950978"/>
              </p:ext>
            </p:extLst>
          </p:nvPr>
        </p:nvGraphicFramePr>
        <p:xfrm>
          <a:off x="680321" y="2336873"/>
          <a:ext cx="9613861" cy="3395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uppo 22">
            <a:extLst>
              <a:ext uri="{FF2B5EF4-FFF2-40B4-BE49-F238E27FC236}">
                <a16:creationId xmlns:a16="http://schemas.microsoft.com/office/drawing/2014/main" id="{F82A692C-F10D-4144-8321-CC163211C506}"/>
              </a:ext>
            </a:extLst>
          </p:cNvPr>
          <p:cNvGrpSpPr/>
          <p:nvPr/>
        </p:nvGrpSpPr>
        <p:grpSpPr>
          <a:xfrm>
            <a:off x="8979724" y="5998376"/>
            <a:ext cx="3212276" cy="853873"/>
            <a:chOff x="8979724" y="6004127"/>
            <a:chExt cx="3212276" cy="853873"/>
          </a:xfrm>
        </p:grpSpPr>
        <p:pic>
          <p:nvPicPr>
            <p:cNvPr id="25" name="Immagine 24">
              <a:extLst>
                <a:ext uri="{FF2B5EF4-FFF2-40B4-BE49-F238E27FC236}">
                  <a16:creationId xmlns:a16="http://schemas.microsoft.com/office/drawing/2014/main" id="{14E700DE-27FF-0646-B6F6-155E88D6C960}"/>
                </a:ext>
              </a:extLst>
            </p:cNvPr>
            <p:cNvPicPr>
              <a:picLocks noChangeAspect="1"/>
            </p:cNvPicPr>
            <p:nvPr/>
          </p:nvPicPr>
          <p:blipFill>
            <a:blip r:embed="rId8"/>
            <a:stretch>
              <a:fillRect/>
            </a:stretch>
          </p:blipFill>
          <p:spPr>
            <a:xfrm>
              <a:off x="11349512" y="6004127"/>
              <a:ext cx="842488" cy="853873"/>
            </a:xfrm>
            <a:prstGeom prst="rect">
              <a:avLst/>
            </a:prstGeom>
          </p:spPr>
        </p:pic>
        <p:sp>
          <p:nvSpPr>
            <p:cNvPr id="27" name="CasellaDiTesto 26">
              <a:extLst>
                <a:ext uri="{FF2B5EF4-FFF2-40B4-BE49-F238E27FC236}">
                  <a16:creationId xmlns:a16="http://schemas.microsoft.com/office/drawing/2014/main" id="{78EBFD91-4E69-EA4A-AF61-C8B998B12C93}"/>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3747009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4">
            <a:extLst>
              <a:ext uri="{FF2B5EF4-FFF2-40B4-BE49-F238E27FC236}">
                <a16:creationId xmlns:a16="http://schemas.microsoft.com/office/drawing/2014/main" id="{96BD57D5-B4BA-1743-BE04-906E85AEECA7}"/>
              </a:ext>
            </a:extLst>
          </p:cNvPr>
          <p:cNvPicPr>
            <a:picLocks noChangeAspect="1"/>
          </p:cNvPicPr>
          <p:nvPr/>
        </p:nvPicPr>
        <p:blipFill rotWithShape="1">
          <a:blip r:embed="rId2"/>
          <a:srcRect l="13333" r="11759"/>
          <a:stretch/>
        </p:blipFill>
        <p:spPr>
          <a:xfrm>
            <a:off x="4636008" y="10"/>
            <a:ext cx="7552815" cy="6856310"/>
          </a:xfrm>
          <a:prstGeom prst="rect">
            <a:avLst/>
          </a:prstGeom>
          <a:ln>
            <a:noFill/>
          </a:ln>
          <a:effectLst/>
        </p:spPr>
      </p:pic>
      <p:sp>
        <p:nvSpPr>
          <p:cNvPr id="2" name="Titolo 1">
            <a:extLst>
              <a:ext uri="{FF2B5EF4-FFF2-40B4-BE49-F238E27FC236}">
                <a16:creationId xmlns:a16="http://schemas.microsoft.com/office/drawing/2014/main" id="{C4729DD6-73ED-FD49-8B92-CED3B5533F24}"/>
              </a:ext>
            </a:extLst>
          </p:cNvPr>
          <p:cNvSpPr>
            <a:spLocks noGrp="1"/>
          </p:cNvSpPr>
          <p:nvPr>
            <p:ph type="title"/>
          </p:nvPr>
        </p:nvSpPr>
        <p:spPr>
          <a:xfrm>
            <a:off x="680321" y="753228"/>
            <a:ext cx="4148853" cy="1080938"/>
          </a:xfrm>
        </p:spPr>
        <p:txBody>
          <a:bodyPr>
            <a:normAutofit fontScale="90000"/>
          </a:bodyPr>
          <a:lstStyle/>
          <a:p>
            <a:r>
              <a:rPr lang="it-IT" sz="3200" dirty="0"/>
              <a:t>Procedura d’Iscrizione: Il Portale</a:t>
            </a:r>
          </a:p>
        </p:txBody>
      </p:sp>
      <p:pic>
        <p:nvPicPr>
          <p:cNvPr id="7" name="Segnaposto contenuto 6" descr="Immagine che contiene screenshot&#10;&#10;Descrizione generata automaticamente">
            <a:extLst>
              <a:ext uri="{FF2B5EF4-FFF2-40B4-BE49-F238E27FC236}">
                <a16:creationId xmlns:a16="http://schemas.microsoft.com/office/drawing/2014/main" id="{78CE1DBB-916C-3E47-8AFC-BF3A3605C551}"/>
              </a:ext>
            </a:extLst>
          </p:cNvPr>
          <p:cNvPicPr>
            <a:picLocks noGrp="1" noChangeAspect="1"/>
          </p:cNvPicPr>
          <p:nvPr>
            <p:ph idx="1"/>
          </p:nvPr>
        </p:nvPicPr>
        <p:blipFill>
          <a:blip r:embed="rId3"/>
          <a:stretch>
            <a:fillRect/>
          </a:stretch>
        </p:blipFill>
        <p:spPr>
          <a:xfrm>
            <a:off x="260090" y="2041397"/>
            <a:ext cx="4153800" cy="2675505"/>
          </a:xfrm>
        </p:spPr>
      </p:pic>
      <p:grpSp>
        <p:nvGrpSpPr>
          <p:cNvPr id="10" name="Gruppo 9">
            <a:extLst>
              <a:ext uri="{FF2B5EF4-FFF2-40B4-BE49-F238E27FC236}">
                <a16:creationId xmlns:a16="http://schemas.microsoft.com/office/drawing/2014/main" id="{4FB8A160-E76A-6C49-8AD8-730B7A65C1D8}"/>
              </a:ext>
            </a:extLst>
          </p:cNvPr>
          <p:cNvGrpSpPr/>
          <p:nvPr/>
        </p:nvGrpSpPr>
        <p:grpSpPr>
          <a:xfrm>
            <a:off x="8979724" y="5998376"/>
            <a:ext cx="3212276" cy="853873"/>
            <a:chOff x="8979724" y="6004127"/>
            <a:chExt cx="3212276" cy="853873"/>
          </a:xfrm>
        </p:grpSpPr>
        <p:pic>
          <p:nvPicPr>
            <p:cNvPr id="11" name="Immagine 10">
              <a:extLst>
                <a:ext uri="{FF2B5EF4-FFF2-40B4-BE49-F238E27FC236}">
                  <a16:creationId xmlns:a16="http://schemas.microsoft.com/office/drawing/2014/main" id="{525ED936-9DB4-E54F-A4CC-3FB1C826C47F}"/>
                </a:ext>
              </a:extLst>
            </p:cNvPr>
            <p:cNvPicPr>
              <a:picLocks noChangeAspect="1"/>
            </p:cNvPicPr>
            <p:nvPr/>
          </p:nvPicPr>
          <p:blipFill>
            <a:blip r:embed="rId4"/>
            <a:stretch>
              <a:fillRect/>
            </a:stretch>
          </p:blipFill>
          <p:spPr>
            <a:xfrm>
              <a:off x="11349512" y="6004127"/>
              <a:ext cx="842488" cy="853873"/>
            </a:xfrm>
            <a:prstGeom prst="rect">
              <a:avLst/>
            </a:prstGeom>
          </p:spPr>
        </p:pic>
        <p:sp>
          <p:nvSpPr>
            <p:cNvPr id="12" name="CasellaDiTesto 11">
              <a:extLst>
                <a:ext uri="{FF2B5EF4-FFF2-40B4-BE49-F238E27FC236}">
                  <a16:creationId xmlns:a16="http://schemas.microsoft.com/office/drawing/2014/main" id="{B9D1C38F-B0C6-4440-9371-3F30A37704A5}"/>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537789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435712-8B07-7A43-8DF6-7F1D12246602}"/>
              </a:ext>
            </a:extLst>
          </p:cNvPr>
          <p:cNvSpPr>
            <a:spLocks noGrp="1"/>
          </p:cNvSpPr>
          <p:nvPr>
            <p:ph type="title"/>
          </p:nvPr>
        </p:nvSpPr>
        <p:spPr/>
        <p:txBody>
          <a:bodyPr/>
          <a:lstStyle/>
          <a:p>
            <a:r>
              <a:rPr lang="it-IT" dirty="0"/>
              <a:t>I R.A.M.R. (Rappresentanti Associazioni Maggiormente Rappresentative)</a:t>
            </a:r>
          </a:p>
        </p:txBody>
      </p:sp>
      <p:pic>
        <p:nvPicPr>
          <p:cNvPr id="6" name="Segnaposto contenuto 5" descr="Immagine che contiene screenshot&#10;&#10;Descrizione generata automaticamente">
            <a:extLst>
              <a:ext uri="{FF2B5EF4-FFF2-40B4-BE49-F238E27FC236}">
                <a16:creationId xmlns:a16="http://schemas.microsoft.com/office/drawing/2014/main" id="{55DE5C2E-EEE6-A049-9FFF-BA42BF9F184E}"/>
              </a:ext>
            </a:extLst>
          </p:cNvPr>
          <p:cNvPicPr>
            <a:picLocks noGrp="1" noChangeAspect="1"/>
          </p:cNvPicPr>
          <p:nvPr>
            <p:ph idx="1"/>
          </p:nvPr>
        </p:nvPicPr>
        <p:blipFill>
          <a:blip r:embed="rId2"/>
          <a:stretch>
            <a:fillRect/>
          </a:stretch>
        </p:blipFill>
        <p:spPr>
          <a:xfrm>
            <a:off x="146350" y="2286000"/>
            <a:ext cx="3213448" cy="3751059"/>
          </a:xfrm>
        </p:spPr>
      </p:pic>
      <p:pic>
        <p:nvPicPr>
          <p:cNvPr id="4" name="Immagine 3" descr="Immagine che contiene screenshot&#10;&#10;Descrizione generata automaticamente">
            <a:extLst>
              <a:ext uri="{FF2B5EF4-FFF2-40B4-BE49-F238E27FC236}">
                <a16:creationId xmlns:a16="http://schemas.microsoft.com/office/drawing/2014/main" id="{40D5046F-685C-3A43-9C2E-34EEFD0CDF40}"/>
              </a:ext>
            </a:extLst>
          </p:cNvPr>
          <p:cNvPicPr>
            <a:picLocks noChangeAspect="1"/>
          </p:cNvPicPr>
          <p:nvPr/>
        </p:nvPicPr>
        <p:blipFill>
          <a:blip r:embed="rId3"/>
          <a:stretch>
            <a:fillRect/>
          </a:stretch>
        </p:blipFill>
        <p:spPr>
          <a:xfrm>
            <a:off x="3455719" y="2166286"/>
            <a:ext cx="7915486" cy="4142684"/>
          </a:xfrm>
          <a:prstGeom prst="rect">
            <a:avLst/>
          </a:prstGeom>
        </p:spPr>
      </p:pic>
      <p:grpSp>
        <p:nvGrpSpPr>
          <p:cNvPr id="5" name="Gruppo 4">
            <a:extLst>
              <a:ext uri="{FF2B5EF4-FFF2-40B4-BE49-F238E27FC236}">
                <a16:creationId xmlns:a16="http://schemas.microsoft.com/office/drawing/2014/main" id="{6A4ADC21-3B50-0542-87CC-A47B5489E348}"/>
              </a:ext>
            </a:extLst>
          </p:cNvPr>
          <p:cNvGrpSpPr/>
          <p:nvPr/>
        </p:nvGrpSpPr>
        <p:grpSpPr>
          <a:xfrm>
            <a:off x="8979724" y="5998376"/>
            <a:ext cx="3212276" cy="853873"/>
            <a:chOff x="8979724" y="6004127"/>
            <a:chExt cx="3212276" cy="853873"/>
          </a:xfrm>
        </p:grpSpPr>
        <p:pic>
          <p:nvPicPr>
            <p:cNvPr id="7" name="Immagine 6">
              <a:extLst>
                <a:ext uri="{FF2B5EF4-FFF2-40B4-BE49-F238E27FC236}">
                  <a16:creationId xmlns:a16="http://schemas.microsoft.com/office/drawing/2014/main" id="{B981C5BF-C02B-8944-8D68-BB14485E661A}"/>
                </a:ext>
              </a:extLst>
            </p:cNvPr>
            <p:cNvPicPr>
              <a:picLocks noChangeAspect="1"/>
            </p:cNvPicPr>
            <p:nvPr/>
          </p:nvPicPr>
          <p:blipFill>
            <a:blip r:embed="rId4"/>
            <a:stretch>
              <a:fillRect/>
            </a:stretch>
          </p:blipFill>
          <p:spPr>
            <a:xfrm>
              <a:off x="11349512" y="6004127"/>
              <a:ext cx="842488" cy="853873"/>
            </a:xfrm>
            <a:prstGeom prst="rect">
              <a:avLst/>
            </a:prstGeom>
          </p:spPr>
        </p:pic>
        <p:sp>
          <p:nvSpPr>
            <p:cNvPr id="8" name="CasellaDiTesto 7">
              <a:extLst>
                <a:ext uri="{FF2B5EF4-FFF2-40B4-BE49-F238E27FC236}">
                  <a16:creationId xmlns:a16="http://schemas.microsoft.com/office/drawing/2014/main" id="{17C48BBA-6D04-9445-BD15-8D93B095A2E7}"/>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1817361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100000">
              <a:srgbClr val="FFFF00"/>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E962AF-F820-40D9-9AFF-D6D7E6BAD51E}"/>
              </a:ext>
            </a:extLst>
          </p:cNvPr>
          <p:cNvSpPr>
            <a:spLocks noGrp="1"/>
          </p:cNvSpPr>
          <p:nvPr>
            <p:ph type="title"/>
          </p:nvPr>
        </p:nvSpPr>
        <p:spPr>
          <a:xfrm>
            <a:off x="317376" y="627321"/>
            <a:ext cx="8911687" cy="1280890"/>
          </a:xfrm>
        </p:spPr>
        <p:txBody>
          <a:bodyPr/>
          <a:lstStyle/>
          <a:p>
            <a:r>
              <a:rPr lang="it-IT" dirty="0"/>
              <a:t>Le iscrizioni al 02.10.19 MO-RE</a:t>
            </a:r>
          </a:p>
        </p:txBody>
      </p:sp>
      <p:grpSp>
        <p:nvGrpSpPr>
          <p:cNvPr id="4" name="Gruppo 3">
            <a:extLst>
              <a:ext uri="{FF2B5EF4-FFF2-40B4-BE49-F238E27FC236}">
                <a16:creationId xmlns:a16="http://schemas.microsoft.com/office/drawing/2014/main" id="{6C2666B3-2B96-B145-A74A-CCB257880B5A}"/>
              </a:ext>
            </a:extLst>
          </p:cNvPr>
          <p:cNvGrpSpPr/>
          <p:nvPr/>
        </p:nvGrpSpPr>
        <p:grpSpPr>
          <a:xfrm>
            <a:off x="8979724" y="5998376"/>
            <a:ext cx="3212276" cy="853873"/>
            <a:chOff x="8979724" y="6004127"/>
            <a:chExt cx="3212276" cy="853873"/>
          </a:xfrm>
        </p:grpSpPr>
        <p:pic>
          <p:nvPicPr>
            <p:cNvPr id="5" name="Immagine 4">
              <a:extLst>
                <a:ext uri="{FF2B5EF4-FFF2-40B4-BE49-F238E27FC236}">
                  <a16:creationId xmlns:a16="http://schemas.microsoft.com/office/drawing/2014/main" id="{BEB2BE07-EB1D-F84E-8D61-262A9BF557D7}"/>
                </a:ext>
              </a:extLst>
            </p:cNvPr>
            <p:cNvPicPr>
              <a:picLocks noChangeAspect="1"/>
            </p:cNvPicPr>
            <p:nvPr/>
          </p:nvPicPr>
          <p:blipFill>
            <a:blip r:embed="rId2"/>
            <a:stretch>
              <a:fillRect/>
            </a:stretch>
          </p:blipFill>
          <p:spPr>
            <a:xfrm>
              <a:off x="11349512" y="6004127"/>
              <a:ext cx="842488" cy="853873"/>
            </a:xfrm>
            <a:prstGeom prst="rect">
              <a:avLst/>
            </a:prstGeom>
          </p:spPr>
        </p:pic>
        <p:sp>
          <p:nvSpPr>
            <p:cNvPr id="6" name="CasellaDiTesto 5">
              <a:extLst>
                <a:ext uri="{FF2B5EF4-FFF2-40B4-BE49-F238E27FC236}">
                  <a16:creationId xmlns:a16="http://schemas.microsoft.com/office/drawing/2014/main" id="{CEE595F4-4EE1-B34C-ACD2-240B3B9291B0}"/>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graphicFrame>
        <p:nvGraphicFramePr>
          <p:cNvPr id="9" name="Segnaposto contenuto 8">
            <a:extLst>
              <a:ext uri="{FF2B5EF4-FFF2-40B4-BE49-F238E27FC236}">
                <a16:creationId xmlns:a16="http://schemas.microsoft.com/office/drawing/2014/main" id="{02DCBC22-A954-4677-A1E5-D66D177423AB}"/>
              </a:ext>
            </a:extLst>
          </p:cNvPr>
          <p:cNvGraphicFramePr>
            <a:graphicFrameLocks noGrp="1"/>
          </p:cNvGraphicFramePr>
          <p:nvPr>
            <p:ph idx="1"/>
            <p:extLst>
              <p:ext uri="{D42A27DB-BD31-4B8C-83A1-F6EECF244321}">
                <p14:modId xmlns:p14="http://schemas.microsoft.com/office/powerpoint/2010/main" val="2087911423"/>
              </p:ext>
            </p:extLst>
          </p:nvPr>
        </p:nvGraphicFramePr>
        <p:xfrm>
          <a:off x="437101" y="2292439"/>
          <a:ext cx="10716002" cy="4335240"/>
        </p:xfrm>
        <a:graphic>
          <a:graphicData uri="http://schemas.openxmlformats.org/drawingml/2006/table">
            <a:tbl>
              <a:tblPr>
                <a:tableStyleId>{2D5ABB26-0587-4C30-8999-92F81FD0307C}</a:tableStyleId>
              </a:tblPr>
              <a:tblGrid>
                <a:gridCol w="2870515">
                  <a:extLst>
                    <a:ext uri="{9D8B030D-6E8A-4147-A177-3AD203B41FA5}">
                      <a16:colId xmlns:a16="http://schemas.microsoft.com/office/drawing/2014/main" val="675575721"/>
                    </a:ext>
                  </a:extLst>
                </a:gridCol>
                <a:gridCol w="792473">
                  <a:extLst>
                    <a:ext uri="{9D8B030D-6E8A-4147-A177-3AD203B41FA5}">
                      <a16:colId xmlns:a16="http://schemas.microsoft.com/office/drawing/2014/main" val="2267581680"/>
                    </a:ext>
                  </a:extLst>
                </a:gridCol>
                <a:gridCol w="862916">
                  <a:extLst>
                    <a:ext uri="{9D8B030D-6E8A-4147-A177-3AD203B41FA5}">
                      <a16:colId xmlns:a16="http://schemas.microsoft.com/office/drawing/2014/main" val="61324642"/>
                    </a:ext>
                  </a:extLst>
                </a:gridCol>
                <a:gridCol w="1162294">
                  <a:extLst>
                    <a:ext uri="{9D8B030D-6E8A-4147-A177-3AD203B41FA5}">
                      <a16:colId xmlns:a16="http://schemas.microsoft.com/office/drawing/2014/main" val="3344970768"/>
                    </a:ext>
                  </a:extLst>
                </a:gridCol>
                <a:gridCol w="1056631">
                  <a:extLst>
                    <a:ext uri="{9D8B030D-6E8A-4147-A177-3AD203B41FA5}">
                      <a16:colId xmlns:a16="http://schemas.microsoft.com/office/drawing/2014/main" val="3081179087"/>
                    </a:ext>
                  </a:extLst>
                </a:gridCol>
                <a:gridCol w="990592">
                  <a:extLst>
                    <a:ext uri="{9D8B030D-6E8A-4147-A177-3AD203B41FA5}">
                      <a16:colId xmlns:a16="http://schemas.microsoft.com/office/drawing/2014/main" val="2757761013"/>
                    </a:ext>
                  </a:extLst>
                </a:gridCol>
                <a:gridCol w="990592">
                  <a:extLst>
                    <a:ext uri="{9D8B030D-6E8A-4147-A177-3AD203B41FA5}">
                      <a16:colId xmlns:a16="http://schemas.microsoft.com/office/drawing/2014/main" val="444638680"/>
                    </a:ext>
                  </a:extLst>
                </a:gridCol>
                <a:gridCol w="933358">
                  <a:extLst>
                    <a:ext uri="{9D8B030D-6E8A-4147-A177-3AD203B41FA5}">
                      <a16:colId xmlns:a16="http://schemas.microsoft.com/office/drawing/2014/main" val="584000015"/>
                    </a:ext>
                  </a:extLst>
                </a:gridCol>
                <a:gridCol w="1056631">
                  <a:extLst>
                    <a:ext uri="{9D8B030D-6E8A-4147-A177-3AD203B41FA5}">
                      <a16:colId xmlns:a16="http://schemas.microsoft.com/office/drawing/2014/main" val="305974294"/>
                    </a:ext>
                  </a:extLst>
                </a:gridCol>
              </a:tblGrid>
              <a:tr h="171598">
                <a:tc>
                  <a:txBody>
                    <a:bodyPr/>
                    <a:lstStyle/>
                    <a:p>
                      <a:pPr algn="ctr" fontAlgn="ctr"/>
                      <a:r>
                        <a:rPr lang="it-IT" sz="750" u="none" strike="noStrike">
                          <a:effectLst/>
                        </a:rPr>
                        <a:t>Albo</a:t>
                      </a:r>
                      <a:endParaRPr lang="it-IT" sz="75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750" u="none" strike="noStrike">
                          <a:effectLst/>
                        </a:rPr>
                        <a:t>Iscritti</a:t>
                      </a:r>
                      <a:endParaRPr lang="it-IT" sz="75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750" u="none" strike="noStrike">
                          <a:effectLst/>
                        </a:rPr>
                        <a:t>Sospesi</a:t>
                      </a:r>
                      <a:endParaRPr lang="it-IT" sz="75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750" u="none" strike="noStrike">
                          <a:effectLst/>
                        </a:rPr>
                        <a:t>In Trasferimento</a:t>
                      </a:r>
                      <a:endParaRPr lang="it-IT" sz="75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750" u="none" strike="noStrike">
                          <a:effectLst/>
                        </a:rPr>
                        <a:t>Tot. Attivi</a:t>
                      </a:r>
                      <a:endParaRPr lang="it-IT" sz="75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750" u="none" strike="noStrike">
                          <a:effectLst/>
                        </a:rPr>
                        <a:t>Trasferiti</a:t>
                      </a:r>
                      <a:endParaRPr lang="it-IT" sz="75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750" u="none" strike="noStrike">
                          <a:effectLst/>
                        </a:rPr>
                        <a:t>Cancellati</a:t>
                      </a:r>
                      <a:endParaRPr lang="it-IT" sz="75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750" u="none" strike="noStrike">
                          <a:effectLst/>
                        </a:rPr>
                        <a:t>Deceduti</a:t>
                      </a:r>
                      <a:endParaRPr lang="it-IT" sz="75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it-IT" sz="750" u="none" strike="noStrike">
                          <a:effectLst/>
                        </a:rPr>
                        <a:t>Tot. Non Attivi</a:t>
                      </a:r>
                      <a:endParaRPr lang="it-IT" sz="75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11592585"/>
                  </a:ext>
                </a:extLst>
              </a:tr>
              <a:tr h="171598">
                <a:tc>
                  <a:txBody>
                    <a:bodyPr/>
                    <a:lstStyle/>
                    <a:p>
                      <a:pPr algn="l" fontAlgn="b"/>
                      <a:r>
                        <a:rPr lang="it-IT" sz="750" u="none" strike="noStrike">
                          <a:effectLst/>
                        </a:rPr>
                        <a:t>TSRM</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508</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508</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167</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2</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169</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37397430"/>
                  </a:ext>
                </a:extLst>
              </a:tr>
              <a:tr h="171598">
                <a:tc>
                  <a:txBody>
                    <a:bodyPr/>
                    <a:lstStyle/>
                    <a:p>
                      <a:pPr algn="l" fontAlgn="b"/>
                      <a:r>
                        <a:rPr lang="it-IT" sz="750" u="none" strike="noStrike">
                          <a:effectLst/>
                        </a:rPr>
                        <a:t>Assistente Sanitario</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97</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98</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15</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16</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2748085"/>
                  </a:ext>
                </a:extLst>
              </a:tr>
              <a:tr h="171598">
                <a:tc>
                  <a:txBody>
                    <a:bodyPr/>
                    <a:lstStyle/>
                    <a:p>
                      <a:pPr algn="l" fontAlgn="b"/>
                      <a:r>
                        <a:rPr lang="it-IT" sz="750" u="none" strike="noStrike">
                          <a:effectLst/>
                        </a:rPr>
                        <a:t>Tecnico sanitario di laboratorio biomedico</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332</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332</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8234963"/>
                  </a:ext>
                </a:extLst>
              </a:tr>
              <a:tr h="171598">
                <a:tc>
                  <a:txBody>
                    <a:bodyPr/>
                    <a:lstStyle/>
                    <a:p>
                      <a:pPr algn="l" fontAlgn="b"/>
                      <a:r>
                        <a:rPr lang="it-IT" sz="750" u="none" strike="noStrike">
                          <a:effectLst/>
                        </a:rPr>
                        <a:t>Tecnico audiometrista</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22</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23</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01278612"/>
                  </a:ext>
                </a:extLst>
              </a:tr>
              <a:tr h="171598">
                <a:tc>
                  <a:txBody>
                    <a:bodyPr/>
                    <a:lstStyle/>
                    <a:p>
                      <a:pPr algn="l" fontAlgn="b"/>
                      <a:r>
                        <a:rPr lang="it-IT" sz="750" u="none" strike="noStrike">
                          <a:effectLst/>
                        </a:rPr>
                        <a:t>Tecnico audioprotesista</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57</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57</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0806163"/>
                  </a:ext>
                </a:extLst>
              </a:tr>
              <a:tr h="171598">
                <a:tc>
                  <a:txBody>
                    <a:bodyPr/>
                    <a:lstStyle/>
                    <a:p>
                      <a:pPr algn="l" fontAlgn="b"/>
                      <a:r>
                        <a:rPr lang="it-IT" sz="750" u="none" strike="noStrike">
                          <a:effectLst/>
                        </a:rPr>
                        <a:t>Tecnico ortopedico</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31</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31</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98867693"/>
                  </a:ext>
                </a:extLst>
              </a:tr>
              <a:tr h="171598">
                <a:tc>
                  <a:txBody>
                    <a:bodyPr/>
                    <a:lstStyle/>
                    <a:p>
                      <a:pPr algn="l" fontAlgn="b"/>
                      <a:r>
                        <a:rPr lang="it-IT" sz="750" u="none" strike="noStrike">
                          <a:effectLst/>
                        </a:rPr>
                        <a:t>Dietista</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115</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115</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97677250"/>
                  </a:ext>
                </a:extLst>
              </a:tr>
              <a:tr h="171598">
                <a:tc>
                  <a:txBody>
                    <a:bodyPr/>
                    <a:lstStyle/>
                    <a:p>
                      <a:pPr algn="l" fontAlgn="b"/>
                      <a:r>
                        <a:rPr lang="it-IT" sz="750" u="none" strike="noStrike">
                          <a:effectLst/>
                        </a:rPr>
                        <a:t>Tecnico di neurofisiopatologia</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19</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19</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11775213"/>
                  </a:ext>
                </a:extLst>
              </a:tr>
              <a:tr h="343196">
                <a:tc>
                  <a:txBody>
                    <a:bodyPr/>
                    <a:lstStyle/>
                    <a:p>
                      <a:pPr algn="l" fontAlgn="b"/>
                      <a:r>
                        <a:rPr lang="it-IT" sz="750" u="none" strike="noStrike">
                          <a:effectLst/>
                        </a:rPr>
                        <a:t>Tecnico fisiopat. cardiocirc. perfusione cardiov.</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52</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52</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06530631"/>
                  </a:ext>
                </a:extLst>
              </a:tr>
              <a:tr h="171598">
                <a:tc>
                  <a:txBody>
                    <a:bodyPr/>
                    <a:lstStyle/>
                    <a:p>
                      <a:pPr algn="l" fontAlgn="b"/>
                      <a:r>
                        <a:rPr lang="it-IT" sz="750" u="none" strike="noStrike">
                          <a:effectLst/>
                        </a:rPr>
                        <a:t>Igienista dentale</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108</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108</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71916579"/>
                  </a:ext>
                </a:extLst>
              </a:tr>
              <a:tr h="171598">
                <a:tc>
                  <a:txBody>
                    <a:bodyPr/>
                    <a:lstStyle/>
                    <a:p>
                      <a:pPr algn="l" fontAlgn="b"/>
                      <a:r>
                        <a:rPr lang="it-IT" sz="750" u="none" strike="noStrike">
                          <a:effectLst/>
                        </a:rPr>
                        <a:t>Fisioterapista</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809</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809</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4012891"/>
                  </a:ext>
                </a:extLst>
              </a:tr>
              <a:tr h="171598">
                <a:tc>
                  <a:txBody>
                    <a:bodyPr/>
                    <a:lstStyle/>
                    <a:p>
                      <a:pPr algn="l" fontAlgn="b"/>
                      <a:r>
                        <a:rPr lang="it-IT" sz="750" u="none" strike="noStrike">
                          <a:effectLst/>
                        </a:rPr>
                        <a:t>Logopedista</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200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200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014662"/>
                  </a:ext>
                </a:extLst>
              </a:tr>
              <a:tr h="171598">
                <a:tc>
                  <a:txBody>
                    <a:bodyPr/>
                    <a:lstStyle/>
                    <a:p>
                      <a:pPr algn="l" fontAlgn="b"/>
                      <a:r>
                        <a:rPr lang="it-IT" sz="750" u="none" strike="noStrike">
                          <a:effectLst/>
                        </a:rPr>
                        <a:t>Podologo</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20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20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7546588"/>
                  </a:ext>
                </a:extLst>
              </a:tr>
              <a:tr h="171598">
                <a:tc>
                  <a:txBody>
                    <a:bodyPr/>
                    <a:lstStyle/>
                    <a:p>
                      <a:pPr algn="l" fontAlgn="b"/>
                      <a:r>
                        <a:rPr lang="it-IT" sz="750" u="none" strike="noStrike">
                          <a:effectLst/>
                        </a:rPr>
                        <a:t>Ortottista e assistente di oftalmologia</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49</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49</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17465669"/>
                  </a:ext>
                </a:extLst>
              </a:tr>
              <a:tr h="343196">
                <a:tc>
                  <a:txBody>
                    <a:bodyPr/>
                    <a:lstStyle/>
                    <a:p>
                      <a:pPr algn="l" fontAlgn="b"/>
                      <a:r>
                        <a:rPr lang="it-IT" sz="750" u="none" strike="noStrike">
                          <a:effectLst/>
                        </a:rPr>
                        <a:t>Terapista della neuro e psicomotr. età evolutiva</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6</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6</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63835233"/>
                  </a:ext>
                </a:extLst>
              </a:tr>
              <a:tr h="171598">
                <a:tc>
                  <a:txBody>
                    <a:bodyPr/>
                    <a:lstStyle/>
                    <a:p>
                      <a:pPr algn="l" fontAlgn="b"/>
                      <a:r>
                        <a:rPr lang="it-IT" sz="750" u="none" strike="noStrike">
                          <a:effectLst/>
                        </a:rPr>
                        <a:t>Tecnico della riabilitazione psichiatrica</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127</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127</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27928339"/>
                  </a:ext>
                </a:extLst>
              </a:tr>
              <a:tr h="171598">
                <a:tc>
                  <a:txBody>
                    <a:bodyPr/>
                    <a:lstStyle/>
                    <a:p>
                      <a:pPr algn="l" fontAlgn="b"/>
                      <a:r>
                        <a:rPr lang="it-IT" sz="750" u="none" strike="noStrike">
                          <a:effectLst/>
                        </a:rPr>
                        <a:t>Terapista occupazionale</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37</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37</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9247828"/>
                  </a:ext>
                </a:extLst>
              </a:tr>
              <a:tr h="171598">
                <a:tc>
                  <a:txBody>
                    <a:bodyPr/>
                    <a:lstStyle/>
                    <a:p>
                      <a:pPr algn="l" fontAlgn="b"/>
                      <a:r>
                        <a:rPr lang="it-IT" sz="750" u="none" strike="noStrike">
                          <a:effectLst/>
                        </a:rPr>
                        <a:t>Educatore professionale</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66</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66</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61791870"/>
                  </a:ext>
                </a:extLst>
              </a:tr>
              <a:tr h="356397">
                <a:tc>
                  <a:txBody>
                    <a:bodyPr/>
                    <a:lstStyle/>
                    <a:p>
                      <a:pPr algn="l" fontAlgn="b"/>
                      <a:r>
                        <a:rPr lang="it-IT" sz="750" u="none" strike="noStrike">
                          <a:effectLst/>
                        </a:rPr>
                        <a:t>Tecnico prevenzione ambiente e luoghi di lavoro</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176</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3</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179</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2</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0</a:t>
                      </a:r>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750" u="none" strike="noStrike">
                          <a:effectLst/>
                        </a:rPr>
                        <a:t>2 </a:t>
                      </a:r>
                      <a:endParaRPr lang="it-IT" sz="7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8298010"/>
                  </a:ext>
                </a:extLst>
              </a:tr>
              <a:tr h="277197">
                <a:tc>
                  <a:txBody>
                    <a:bodyPr/>
                    <a:lstStyle/>
                    <a:p>
                      <a:pPr algn="l" fontAlgn="b"/>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2400" u="none" strike="noStrike" dirty="0">
                          <a:effectLst/>
                        </a:rPr>
                        <a:t>2831</a:t>
                      </a:r>
                      <a:endParaRPr lang="it-IT"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it-IT"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7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75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75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103153"/>
                  </a:ext>
                </a:extLst>
              </a:tr>
            </a:tbl>
          </a:graphicData>
        </a:graphic>
      </p:graphicFrame>
    </p:spTree>
    <p:extLst>
      <p:ext uri="{BB962C8B-B14F-4D97-AF65-F5344CB8AC3E}">
        <p14:creationId xmlns:p14="http://schemas.microsoft.com/office/powerpoint/2010/main" val="52541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92D190-376D-4F44-86FA-A3F6584F23B0}"/>
              </a:ext>
            </a:extLst>
          </p:cNvPr>
          <p:cNvSpPr>
            <a:spLocks noGrp="1"/>
          </p:cNvSpPr>
          <p:nvPr>
            <p:ph type="title"/>
          </p:nvPr>
        </p:nvSpPr>
        <p:spPr>
          <a:xfrm>
            <a:off x="680321" y="753228"/>
            <a:ext cx="4136123" cy="1080938"/>
          </a:xfrm>
        </p:spPr>
        <p:txBody>
          <a:bodyPr>
            <a:normAutofit/>
          </a:bodyPr>
          <a:lstStyle/>
          <a:p>
            <a:r>
              <a:rPr lang="it-IT" sz="2400" dirty="0"/>
              <a:t>L’Ordine TSRM PSTRP: Lo Status</a:t>
            </a:r>
          </a:p>
        </p:txBody>
      </p:sp>
      <p:grpSp>
        <p:nvGrpSpPr>
          <p:cNvPr id="16" name="Gruppo 15">
            <a:extLst>
              <a:ext uri="{FF2B5EF4-FFF2-40B4-BE49-F238E27FC236}">
                <a16:creationId xmlns:a16="http://schemas.microsoft.com/office/drawing/2014/main" id="{766A6542-CB99-AC40-A904-C8BCA617C9E2}"/>
              </a:ext>
            </a:extLst>
          </p:cNvPr>
          <p:cNvGrpSpPr/>
          <p:nvPr/>
        </p:nvGrpSpPr>
        <p:grpSpPr>
          <a:xfrm>
            <a:off x="8979724" y="5998376"/>
            <a:ext cx="3212276" cy="853873"/>
            <a:chOff x="8979724" y="6004127"/>
            <a:chExt cx="3212276" cy="853873"/>
          </a:xfrm>
        </p:grpSpPr>
        <p:pic>
          <p:nvPicPr>
            <p:cNvPr id="18" name="Immagine 17">
              <a:extLst>
                <a:ext uri="{FF2B5EF4-FFF2-40B4-BE49-F238E27FC236}">
                  <a16:creationId xmlns:a16="http://schemas.microsoft.com/office/drawing/2014/main" id="{0883125F-C94F-554E-A77D-D281767BBF22}"/>
                </a:ext>
              </a:extLst>
            </p:cNvPr>
            <p:cNvPicPr>
              <a:picLocks noChangeAspect="1"/>
            </p:cNvPicPr>
            <p:nvPr/>
          </p:nvPicPr>
          <p:blipFill>
            <a:blip r:embed="rId2"/>
            <a:stretch>
              <a:fillRect/>
            </a:stretch>
          </p:blipFill>
          <p:spPr>
            <a:xfrm>
              <a:off x="11349512" y="6004127"/>
              <a:ext cx="842488" cy="853873"/>
            </a:xfrm>
            <a:prstGeom prst="rect">
              <a:avLst/>
            </a:prstGeom>
          </p:spPr>
        </p:pic>
        <p:sp>
          <p:nvSpPr>
            <p:cNvPr id="20" name="CasellaDiTesto 19">
              <a:extLst>
                <a:ext uri="{FF2B5EF4-FFF2-40B4-BE49-F238E27FC236}">
                  <a16:creationId xmlns:a16="http://schemas.microsoft.com/office/drawing/2014/main" id="{848CAEB3-150F-3245-BF14-8A1D5C924CB0}"/>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pic>
        <p:nvPicPr>
          <p:cNvPr id="9" name="Immagine 8" descr="Immagine che contiene screenshot&#10;&#10;Descrizione generata automaticamente">
            <a:extLst>
              <a:ext uri="{FF2B5EF4-FFF2-40B4-BE49-F238E27FC236}">
                <a16:creationId xmlns:a16="http://schemas.microsoft.com/office/drawing/2014/main" id="{4ED7ED4F-D471-334E-901E-9B215C087164}"/>
              </a:ext>
            </a:extLst>
          </p:cNvPr>
          <p:cNvPicPr>
            <a:picLocks noChangeAspect="1"/>
          </p:cNvPicPr>
          <p:nvPr/>
        </p:nvPicPr>
        <p:blipFill>
          <a:blip r:embed="rId3"/>
          <a:stretch>
            <a:fillRect/>
          </a:stretch>
        </p:blipFill>
        <p:spPr>
          <a:xfrm>
            <a:off x="168892" y="1813448"/>
            <a:ext cx="6045238" cy="4651603"/>
          </a:xfrm>
          <a:prstGeom prst="rect">
            <a:avLst/>
          </a:prstGeom>
        </p:spPr>
      </p:pic>
      <p:pic>
        <p:nvPicPr>
          <p:cNvPr id="8" name="Segnaposto contenuto 4">
            <a:extLst>
              <a:ext uri="{FF2B5EF4-FFF2-40B4-BE49-F238E27FC236}">
                <a16:creationId xmlns:a16="http://schemas.microsoft.com/office/drawing/2014/main" id="{E3A09449-246F-394E-BEE1-D212609085FD}"/>
              </a:ext>
            </a:extLst>
          </p:cNvPr>
          <p:cNvPicPr>
            <a:picLocks noChangeAspect="1"/>
          </p:cNvPicPr>
          <p:nvPr/>
        </p:nvPicPr>
        <p:blipFill>
          <a:blip r:embed="rId4"/>
          <a:stretch>
            <a:fillRect/>
          </a:stretch>
        </p:blipFill>
        <p:spPr>
          <a:xfrm>
            <a:off x="5276090" y="780145"/>
            <a:ext cx="6269479" cy="5297709"/>
          </a:xfrm>
          <a:prstGeom prst="rect">
            <a:avLst/>
          </a:prstGeom>
          <a:ln>
            <a:noFill/>
          </a:ln>
          <a:effectLst>
            <a:outerShdw blurRad="76200" dist="63500" dir="5040000" algn="tl" rotWithShape="0">
              <a:srgbClr val="000000">
                <a:alpha val="41000"/>
              </a:srgbClr>
            </a:outerShdw>
          </a:effectLst>
        </p:spPr>
      </p:pic>
      <p:sp>
        <p:nvSpPr>
          <p:cNvPr id="6" name="Freccia destra 5">
            <a:extLst>
              <a:ext uri="{FF2B5EF4-FFF2-40B4-BE49-F238E27FC236}">
                <a16:creationId xmlns:a16="http://schemas.microsoft.com/office/drawing/2014/main" id="{47AF0CB6-DE41-9B46-8E73-9E7B0E346171}"/>
              </a:ext>
            </a:extLst>
          </p:cNvPr>
          <p:cNvSpPr/>
          <p:nvPr/>
        </p:nvSpPr>
        <p:spPr>
          <a:xfrm rot="21171524">
            <a:off x="2946151" y="2888502"/>
            <a:ext cx="2158588" cy="31699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34557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3B7909-1120-F543-92BD-5B95EDE17B2E}"/>
              </a:ext>
            </a:extLst>
          </p:cNvPr>
          <p:cNvSpPr>
            <a:spLocks noGrp="1"/>
          </p:cNvSpPr>
          <p:nvPr>
            <p:ph type="title"/>
          </p:nvPr>
        </p:nvSpPr>
        <p:spPr>
          <a:xfrm>
            <a:off x="680321" y="753228"/>
            <a:ext cx="4136123" cy="1080938"/>
          </a:xfrm>
        </p:spPr>
        <p:txBody>
          <a:bodyPr>
            <a:normAutofit/>
          </a:bodyPr>
          <a:lstStyle/>
          <a:p>
            <a:r>
              <a:rPr lang="it-IT" sz="2400" dirty="0"/>
              <a:t>L’Ordine TSRM PSTRP: L’Architettura</a:t>
            </a:r>
          </a:p>
        </p:txBody>
      </p:sp>
      <p:graphicFrame>
        <p:nvGraphicFramePr>
          <p:cNvPr id="6" name="Segnaposto contenuto 5">
            <a:extLst>
              <a:ext uri="{FF2B5EF4-FFF2-40B4-BE49-F238E27FC236}">
                <a16:creationId xmlns:a16="http://schemas.microsoft.com/office/drawing/2014/main" id="{4EF213AE-012F-634A-ACD1-F8E907D55DB8}"/>
              </a:ext>
            </a:extLst>
          </p:cNvPr>
          <p:cNvGraphicFramePr>
            <a:graphicFrameLocks noGrp="1"/>
          </p:cNvGraphicFramePr>
          <p:nvPr>
            <p:ph idx="1"/>
            <p:extLst>
              <p:ext uri="{D42A27DB-BD31-4B8C-83A1-F6EECF244321}">
                <p14:modId xmlns:p14="http://schemas.microsoft.com/office/powerpoint/2010/main" val="2144099457"/>
              </p:ext>
            </p:extLst>
          </p:nvPr>
        </p:nvGraphicFramePr>
        <p:xfrm>
          <a:off x="681038" y="2336800"/>
          <a:ext cx="3656012"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Segnaposto contenuto 4" descr="Immagine che contiene screenshot&#10;&#10;Descrizione generata automaticamente">
            <a:extLst>
              <a:ext uri="{FF2B5EF4-FFF2-40B4-BE49-F238E27FC236}">
                <a16:creationId xmlns:a16="http://schemas.microsoft.com/office/drawing/2014/main" id="{56C73ABF-CB55-3C49-BF94-A3CE8DCE2F59}"/>
              </a:ext>
            </a:extLst>
          </p:cNvPr>
          <p:cNvPicPr>
            <a:picLocks noChangeAspect="1"/>
          </p:cNvPicPr>
          <p:nvPr/>
        </p:nvPicPr>
        <p:blipFill>
          <a:blip r:embed="rId7"/>
          <a:stretch>
            <a:fillRect/>
          </a:stretch>
        </p:blipFill>
        <p:spPr>
          <a:xfrm>
            <a:off x="5276090" y="1391419"/>
            <a:ext cx="6269479" cy="4075161"/>
          </a:xfrm>
          <a:prstGeom prst="rect">
            <a:avLst/>
          </a:prstGeom>
          <a:ln>
            <a:noFill/>
          </a:ln>
          <a:effectLst>
            <a:outerShdw blurRad="76200" dist="63500" dir="5040000" algn="tl" rotWithShape="0">
              <a:srgbClr val="000000">
                <a:alpha val="41000"/>
              </a:srgbClr>
            </a:outerShdw>
          </a:effectLst>
        </p:spPr>
      </p:pic>
      <p:grpSp>
        <p:nvGrpSpPr>
          <p:cNvPr id="31" name="Gruppo 30">
            <a:extLst>
              <a:ext uri="{FF2B5EF4-FFF2-40B4-BE49-F238E27FC236}">
                <a16:creationId xmlns:a16="http://schemas.microsoft.com/office/drawing/2014/main" id="{81D1639E-0319-4049-92F4-2F2EB15C5B9F}"/>
              </a:ext>
            </a:extLst>
          </p:cNvPr>
          <p:cNvGrpSpPr/>
          <p:nvPr/>
        </p:nvGrpSpPr>
        <p:grpSpPr>
          <a:xfrm>
            <a:off x="8979724" y="5998376"/>
            <a:ext cx="3212276" cy="853873"/>
            <a:chOff x="8979724" y="6004127"/>
            <a:chExt cx="3212276" cy="853873"/>
          </a:xfrm>
        </p:grpSpPr>
        <p:pic>
          <p:nvPicPr>
            <p:cNvPr id="33" name="Immagine 32">
              <a:extLst>
                <a:ext uri="{FF2B5EF4-FFF2-40B4-BE49-F238E27FC236}">
                  <a16:creationId xmlns:a16="http://schemas.microsoft.com/office/drawing/2014/main" id="{6298A14E-1B24-6244-986C-D79D0BE153EA}"/>
                </a:ext>
              </a:extLst>
            </p:cNvPr>
            <p:cNvPicPr>
              <a:picLocks noChangeAspect="1"/>
            </p:cNvPicPr>
            <p:nvPr/>
          </p:nvPicPr>
          <p:blipFill>
            <a:blip r:embed="rId8"/>
            <a:stretch>
              <a:fillRect/>
            </a:stretch>
          </p:blipFill>
          <p:spPr>
            <a:xfrm>
              <a:off x="11349512" y="6004127"/>
              <a:ext cx="842488" cy="853873"/>
            </a:xfrm>
            <a:prstGeom prst="rect">
              <a:avLst/>
            </a:prstGeom>
          </p:spPr>
        </p:pic>
        <p:sp>
          <p:nvSpPr>
            <p:cNvPr id="35" name="CasellaDiTesto 34">
              <a:extLst>
                <a:ext uri="{FF2B5EF4-FFF2-40B4-BE49-F238E27FC236}">
                  <a16:creationId xmlns:a16="http://schemas.microsoft.com/office/drawing/2014/main" id="{08FBFC49-9DB3-484A-848C-123499164FCC}"/>
                </a:ext>
              </a:extLst>
            </p:cNvPr>
            <p:cNvSpPr txBox="1"/>
            <p:nvPr/>
          </p:nvSpPr>
          <p:spPr>
            <a:xfrm>
              <a:off x="8979724" y="6627168"/>
              <a:ext cx="2452916" cy="230832"/>
            </a:xfrm>
            <a:prstGeom prst="rect">
              <a:avLst/>
            </a:prstGeom>
            <a:noFill/>
          </p:spPr>
          <p:txBody>
            <a:bodyPr wrap="none" rtlCol="0">
              <a:spAutoFit/>
            </a:bodyPr>
            <a:lstStyle/>
            <a:p>
              <a:r>
                <a:rPr lang="it-IT" sz="900" dirty="0"/>
                <a:t>Ordine TSRM PSTRP Modena e Reggio Emilia</a:t>
              </a:r>
            </a:p>
          </p:txBody>
        </p:sp>
      </p:grpSp>
    </p:spTree>
    <p:extLst>
      <p:ext uri="{BB962C8B-B14F-4D97-AF65-F5344CB8AC3E}">
        <p14:creationId xmlns:p14="http://schemas.microsoft.com/office/powerpoint/2010/main" val="2701423275"/>
      </p:ext>
    </p:extLst>
  </p:cSld>
  <p:clrMapOvr>
    <a:masterClrMapping/>
  </p:clrMapOvr>
</p:sld>
</file>

<file path=ppt/theme/theme1.xml><?xml version="1.0" encoding="utf-8"?>
<a:theme xmlns:a="http://schemas.openxmlformats.org/drawingml/2006/main" name="Berlino">
  <a:themeElements>
    <a:clrScheme name="Berlino">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o">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o">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365</TotalTime>
  <Words>1941</Words>
  <Application>Microsoft Office PowerPoint</Application>
  <PresentationFormat>Widescreen</PresentationFormat>
  <Paragraphs>372</Paragraphs>
  <Slides>31</Slides>
  <Notes>7</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31</vt:i4>
      </vt:variant>
    </vt:vector>
  </HeadingPairs>
  <TitlesOfParts>
    <vt:vector size="40" baseType="lpstr">
      <vt:lpstr>Arial</vt:lpstr>
      <vt:lpstr>Arial Narrow</vt:lpstr>
      <vt:lpstr>Calibri</vt:lpstr>
      <vt:lpstr>Corbel</vt:lpstr>
      <vt:lpstr>Helvetica Light Oblique</vt:lpstr>
      <vt:lpstr>Helvetica Neue</vt:lpstr>
      <vt:lpstr>Trebuchet MS</vt:lpstr>
      <vt:lpstr>Wingdings</vt:lpstr>
      <vt:lpstr>Berlino</vt:lpstr>
      <vt:lpstr>Il Nuovo Ordine Multiprofessionale   TSRM e PSTRP</vt:lpstr>
      <vt:lpstr>L’Ordine TSRM PSTRP MO-RE: Chi Siamo</vt:lpstr>
      <vt:lpstr>L’Ordine TSRM PSTRP: Denominazione</vt:lpstr>
      <vt:lpstr>L’Ordine TSRM PSTRP: Lo Status</vt:lpstr>
      <vt:lpstr>Procedura d’Iscrizione: Il Portale</vt:lpstr>
      <vt:lpstr>I R.A.M.R. (Rappresentanti Associazioni Maggiormente Rappresentative)</vt:lpstr>
      <vt:lpstr>Le iscrizioni al 02.10.19 MO-RE</vt:lpstr>
      <vt:lpstr>L’Ordine TSRM PSTRP: Lo Status</vt:lpstr>
      <vt:lpstr>L’Ordine TSRM PSTRP: L’Architettura</vt:lpstr>
      <vt:lpstr>L’Ordine TSRM PSTRP: L’Architettura</vt:lpstr>
      <vt:lpstr>L’Ordine TSRM PSTRP: L’Architettura</vt:lpstr>
      <vt:lpstr>L’Ordine TSRM PSTRP MO-RE: AMMINISTRAZIONE  ORDINE </vt:lpstr>
      <vt:lpstr>ATTIVITA’ DISCIPLINARE, DI VIGILANZA E CONTROLLO  NEL RISPETTO DELLE LEGGI E DEI REGOLAMENTI</vt:lpstr>
      <vt:lpstr>L’Ordine TSRM PSTRP MO-RE: Gestione dei Morosi</vt:lpstr>
      <vt:lpstr>FORMAZIONE</vt:lpstr>
      <vt:lpstr>ATTIVITA’ DISCIPLINARE, DI VIGILANZA E CONTROLLO  NEL RISPETTO DELLE LEGGI E DEI REGOLAMENTI</vt:lpstr>
      <vt:lpstr>http://www.tsrm-more.it/wp-content/uploads/2017/03/Regolamento-Collegio-di-Modena-RE_revCC_24_02_2017.pdf</vt:lpstr>
      <vt:lpstr>L’assicurazione</vt:lpstr>
      <vt:lpstr>Quota Assicurativa</vt:lpstr>
      <vt:lpstr>Presentazione standard di PowerPoint</vt:lpstr>
      <vt:lpstr>Ripartizione Tassa d’Iscrizione Annua:</vt:lpstr>
      <vt:lpstr>Tassa d’Iscrizione Annua:</vt:lpstr>
      <vt:lpstr>PEC: Posta Elettronica Certificata</vt:lpstr>
      <vt:lpstr>I riferimenti normativi</vt:lpstr>
      <vt:lpstr>Ma a cosa serve oggi la PEC? Ricapitoliamo i suoi impieghi: </vt:lpstr>
      <vt:lpstr>Sito Internet Istituzionale</vt:lpstr>
      <vt:lpstr>Il tuo numero di iscrizione</vt:lpstr>
      <vt:lpstr>Nuovo dominio </vt:lpstr>
      <vt:lpstr>Presentazione standard di PowerPoint</vt:lpstr>
      <vt:lpstr>CONTENUTI SITI PROFESSIONI SANITARIE</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Journal club 2019: Indicazioni e chiarimenti per l'adesione dei Tecnici Sanitari di Laboratorio Biomedico al nuovo Ordine Multiprofessionale TSRM e PSTRP</dc:title>
  <dc:creator>Dario Cocchi</dc:creator>
  <cp:lastModifiedBy>Segretario Ordine Mo-Re</cp:lastModifiedBy>
  <cp:revision>53</cp:revision>
  <dcterms:created xsi:type="dcterms:W3CDTF">2019-04-08T09:29:51Z</dcterms:created>
  <dcterms:modified xsi:type="dcterms:W3CDTF">2019-10-04T14:54:15Z</dcterms:modified>
</cp:coreProperties>
</file>